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36"/>
  </p:notesMasterIdLst>
  <p:sldIdLst>
    <p:sldId id="339" r:id="rId5"/>
    <p:sldId id="378" r:id="rId6"/>
    <p:sldId id="389" r:id="rId7"/>
    <p:sldId id="416" r:id="rId8"/>
    <p:sldId id="417" r:id="rId9"/>
    <p:sldId id="418" r:id="rId10"/>
    <p:sldId id="419" r:id="rId11"/>
    <p:sldId id="421" r:id="rId12"/>
    <p:sldId id="422" r:id="rId13"/>
    <p:sldId id="431" r:id="rId14"/>
    <p:sldId id="449" r:id="rId15"/>
    <p:sldId id="423" r:id="rId16"/>
    <p:sldId id="452" r:id="rId17"/>
    <p:sldId id="450" r:id="rId18"/>
    <p:sldId id="445" r:id="rId19"/>
    <p:sldId id="446" r:id="rId20"/>
    <p:sldId id="444" r:id="rId21"/>
    <p:sldId id="441" r:id="rId22"/>
    <p:sldId id="442" r:id="rId23"/>
    <p:sldId id="443" r:id="rId24"/>
    <p:sldId id="436" r:id="rId25"/>
    <p:sldId id="437" r:id="rId26"/>
    <p:sldId id="438" r:id="rId27"/>
    <p:sldId id="426" r:id="rId28"/>
    <p:sldId id="425" r:id="rId29"/>
    <p:sldId id="448" r:id="rId30"/>
    <p:sldId id="434" r:id="rId31"/>
    <p:sldId id="447" r:id="rId32"/>
    <p:sldId id="429" r:id="rId33"/>
    <p:sldId id="432" r:id="rId34"/>
    <p:sldId id="413" r:id="rId35"/>
  </p:sldIdLst>
  <p:sldSz cx="12192000" cy="6858000"/>
  <p:notesSz cx="6742113" cy="9872663"/>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id="{40D5C9AE-A388-4B0F-8393-ACA4B00B388D}">
          <p14:sldIdLst>
            <p14:sldId id="339"/>
            <p14:sldId id="378"/>
            <p14:sldId id="389"/>
            <p14:sldId id="416"/>
            <p14:sldId id="417"/>
            <p14:sldId id="418"/>
            <p14:sldId id="419"/>
            <p14:sldId id="421"/>
            <p14:sldId id="422"/>
            <p14:sldId id="431"/>
            <p14:sldId id="449"/>
            <p14:sldId id="423"/>
            <p14:sldId id="452"/>
            <p14:sldId id="450"/>
            <p14:sldId id="445"/>
            <p14:sldId id="446"/>
            <p14:sldId id="444"/>
            <p14:sldId id="441"/>
            <p14:sldId id="442"/>
            <p14:sldId id="443"/>
            <p14:sldId id="436"/>
            <p14:sldId id="437"/>
            <p14:sldId id="438"/>
            <p14:sldId id="426"/>
            <p14:sldId id="425"/>
            <p14:sldId id="448"/>
            <p14:sldId id="434"/>
            <p14:sldId id="447"/>
            <p14:sldId id="429"/>
            <p14:sldId id="432"/>
            <p14:sldId id="41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yiso Twala - COF" initials="LTC" lastIdx="1" clrIdx="0">
    <p:extLst>
      <p:ext uri="{19B8F6BF-5375-455C-9EA6-DF929625EA0E}">
        <p15:presenceInfo xmlns:p15="http://schemas.microsoft.com/office/powerpoint/2012/main" userId="S::ltwala@gcn.ab-inbev.com::92c13aa6-b724-432d-a3a9-db88f3852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7E3E4"/>
    <a:srgbClr val="EAEAEB"/>
    <a:srgbClr val="D4B26D"/>
    <a:srgbClr val="D01916"/>
    <a:srgbClr val="F2ECC1"/>
    <a:srgbClr val="E47E29"/>
    <a:srgbClr val="922F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4" autoAdjust="0"/>
    <p:restoredTop sz="90252"/>
  </p:normalViewPr>
  <p:slideViewPr>
    <p:cSldViewPr snapToGrid="0">
      <p:cViewPr varScale="1">
        <p:scale>
          <a:sx n="98" d="100"/>
          <a:sy n="98" d="100"/>
        </p:scale>
        <p:origin x="11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Sales</c:v>
                </c:pt>
              </c:strCache>
            </c:strRef>
          </c:tx>
          <c:dPt>
            <c:idx val="0"/>
            <c:bubble3D val="0"/>
            <c:spPr>
              <a:noFill/>
              <a:effectLst/>
            </c:spPr>
            <c:extLst>
              <c:ext xmlns:c16="http://schemas.microsoft.com/office/drawing/2014/chart" uri="{C3380CC4-5D6E-409C-BE32-E72D297353CC}">
                <c16:uniqueId val="{00000001-2802-4696-B4A0-BBF964EEDA65}"/>
              </c:ext>
            </c:extLst>
          </c:dPt>
          <c:dPt>
            <c:idx val="1"/>
            <c:bubble3D val="0"/>
            <c:spPr>
              <a:solidFill>
                <a:schemeClr val="accent2">
                  <a:lumMod val="75000"/>
                </a:schemeClr>
              </a:solidFill>
            </c:spPr>
            <c:extLst>
              <c:ext xmlns:c16="http://schemas.microsoft.com/office/drawing/2014/chart" uri="{C3380CC4-5D6E-409C-BE32-E72D297353CC}">
                <c16:uniqueId val="{00000003-2802-4696-B4A0-BBF964EEDA65}"/>
              </c:ext>
            </c:extLst>
          </c:dPt>
          <c:dPt>
            <c:idx val="2"/>
            <c:bubble3D val="0"/>
            <c:spPr>
              <a:solidFill>
                <a:schemeClr val="accent6">
                  <a:lumMod val="75000"/>
                </a:schemeClr>
              </a:solidFill>
            </c:spPr>
            <c:extLst>
              <c:ext xmlns:c16="http://schemas.microsoft.com/office/drawing/2014/chart" uri="{C3380CC4-5D6E-409C-BE32-E72D297353CC}">
                <c16:uniqueId val="{00000005-2802-4696-B4A0-BBF964EEDA65}"/>
              </c:ext>
            </c:extLst>
          </c:dPt>
          <c:cat>
            <c:strRef>
              <c:f>Sheet1!$A$2:$A$5</c:f>
              <c:strCache>
                <c:ptCount val="4"/>
                <c:pt idx="0">
                  <c:v>BREAKTHROUGH</c:v>
                </c:pt>
                <c:pt idx="1">
                  <c:v>WATCHABILITY</c:v>
                </c:pt>
                <c:pt idx="2">
                  <c:v>COMMUNICATION</c:v>
                </c:pt>
                <c:pt idx="3">
                  <c:v>IMPACT</c:v>
                </c:pt>
              </c:strCache>
            </c:strRef>
          </c:cat>
          <c:val>
            <c:numRef>
              <c:f>Sheet1!$B$2:$B$5</c:f>
              <c:numCache>
                <c:formatCode>General</c:formatCode>
                <c:ptCount val="4"/>
                <c:pt idx="0">
                  <c:v>100</c:v>
                </c:pt>
                <c:pt idx="1">
                  <c:v>0</c:v>
                </c:pt>
                <c:pt idx="2">
                  <c:v>0</c:v>
                </c:pt>
              </c:numCache>
            </c:numRef>
          </c:val>
          <c:extLst>
            <c:ext xmlns:c16="http://schemas.microsoft.com/office/drawing/2014/chart" uri="{C3380CC4-5D6E-409C-BE32-E72D297353CC}">
              <c16:uniqueId val="{00000006-2802-4696-B4A0-BBF964EEDA65}"/>
            </c:ext>
          </c:extLst>
        </c:ser>
        <c:ser>
          <c:idx val="1"/>
          <c:order val="1"/>
          <c:tx>
            <c:strRef>
              <c:f>Sheet1!$C$1</c:f>
              <c:strCache>
                <c:ptCount val="1"/>
                <c:pt idx="0">
                  <c:v>Column1</c:v>
                </c:pt>
              </c:strCache>
            </c:strRef>
          </c:tx>
          <c:cat>
            <c:strRef>
              <c:f>Sheet1!$A$2:$A$5</c:f>
              <c:strCache>
                <c:ptCount val="4"/>
                <c:pt idx="0">
                  <c:v>BREAKTHROUGH</c:v>
                </c:pt>
                <c:pt idx="1">
                  <c:v>WATCHABILITY</c:v>
                </c:pt>
                <c:pt idx="2">
                  <c:v>COMMUNICATION</c:v>
                </c:pt>
                <c:pt idx="3">
                  <c:v>IMPACT</c:v>
                </c:pt>
              </c:strCache>
            </c:strRef>
          </c:cat>
          <c:val>
            <c:numRef>
              <c:f>Sheet1!$C$2:$C$5</c:f>
              <c:numCache>
                <c:formatCode>General</c:formatCode>
                <c:ptCount val="4"/>
              </c:numCache>
            </c:numRef>
          </c:val>
          <c:extLst>
            <c:ext xmlns:c16="http://schemas.microsoft.com/office/drawing/2014/chart" uri="{C3380CC4-5D6E-409C-BE32-E72D297353CC}">
              <c16:uniqueId val="{00000007-2802-4696-B4A0-BBF964EEDA65}"/>
            </c:ext>
          </c:extLst>
        </c:ser>
        <c:ser>
          <c:idx val="2"/>
          <c:order val="2"/>
          <c:tx>
            <c:strRef>
              <c:f>Sheet1!$D$1</c:f>
              <c:strCache>
                <c:ptCount val="1"/>
                <c:pt idx="0">
                  <c:v>Sales2</c:v>
                </c:pt>
              </c:strCache>
            </c:strRef>
          </c:tx>
          <c:dPt>
            <c:idx val="0"/>
            <c:bubble3D val="0"/>
            <c:spPr>
              <a:solidFill>
                <a:srgbClr val="8FB5F3">
                  <a:lumMod val="75000"/>
                </a:srgbClr>
              </a:solidFill>
            </c:spPr>
            <c:extLst>
              <c:ext xmlns:c16="http://schemas.microsoft.com/office/drawing/2014/chart" uri="{C3380CC4-5D6E-409C-BE32-E72D297353CC}">
                <c16:uniqueId val="{00000009-2802-4696-B4A0-BBF964EEDA65}"/>
              </c:ext>
            </c:extLst>
          </c:dPt>
          <c:dPt>
            <c:idx val="1"/>
            <c:bubble3D val="0"/>
            <c:spPr>
              <a:solidFill>
                <a:srgbClr val="8FB5F3">
                  <a:lumMod val="75000"/>
                </a:srgbClr>
              </a:solidFill>
            </c:spPr>
            <c:extLst>
              <c:ext xmlns:c16="http://schemas.microsoft.com/office/drawing/2014/chart" uri="{C3380CC4-5D6E-409C-BE32-E72D297353CC}">
                <c16:uniqueId val="{0000000B-2802-4696-B4A0-BBF964EEDA65}"/>
              </c:ext>
            </c:extLst>
          </c:dPt>
          <c:dPt>
            <c:idx val="2"/>
            <c:bubble3D val="0"/>
            <c:spPr>
              <a:solidFill>
                <a:srgbClr val="EE7B05"/>
              </a:solidFill>
              <a:ln>
                <a:noFill/>
              </a:ln>
            </c:spPr>
            <c:extLst>
              <c:ext xmlns:c16="http://schemas.microsoft.com/office/drawing/2014/chart" uri="{C3380CC4-5D6E-409C-BE32-E72D297353CC}">
                <c16:uniqueId val="{0000000D-2802-4696-B4A0-BBF964EEDA65}"/>
              </c:ext>
            </c:extLst>
          </c:dPt>
          <c:dPt>
            <c:idx val="3"/>
            <c:bubble3D val="0"/>
            <c:spPr>
              <a:solidFill>
                <a:srgbClr val="E73923"/>
              </a:solidFill>
            </c:spPr>
            <c:extLst>
              <c:ext xmlns:c16="http://schemas.microsoft.com/office/drawing/2014/chart" uri="{C3380CC4-5D6E-409C-BE32-E72D297353CC}">
                <c16:uniqueId val="{0000000F-2802-4696-B4A0-BBF964EEDA65}"/>
              </c:ext>
            </c:extLst>
          </c:dPt>
          <c:cat>
            <c:strRef>
              <c:f>Sheet1!$A$2:$A$5</c:f>
              <c:strCache>
                <c:ptCount val="4"/>
                <c:pt idx="0">
                  <c:v>BREAKTHROUGH</c:v>
                </c:pt>
                <c:pt idx="1">
                  <c:v>WATCHABILITY</c:v>
                </c:pt>
                <c:pt idx="2">
                  <c:v>COMMUNICATION</c:v>
                </c:pt>
                <c:pt idx="3">
                  <c:v>IMPACT</c:v>
                </c:pt>
              </c:strCache>
            </c:strRef>
          </c:cat>
          <c:val>
            <c:numRef>
              <c:f>Sheet1!$D$2:$D$5</c:f>
              <c:numCache>
                <c:formatCode>General</c:formatCode>
                <c:ptCount val="4"/>
                <c:pt idx="0">
                  <c:v>28.571428571428569</c:v>
                </c:pt>
                <c:pt idx="1">
                  <c:v>14.285714285714301</c:v>
                </c:pt>
                <c:pt idx="2">
                  <c:v>28.571428571428569</c:v>
                </c:pt>
                <c:pt idx="3">
                  <c:v>28.571428571428569</c:v>
                </c:pt>
              </c:numCache>
            </c:numRef>
          </c:val>
          <c:extLst>
            <c:ext xmlns:c16="http://schemas.microsoft.com/office/drawing/2014/chart" uri="{C3380CC4-5D6E-409C-BE32-E72D297353CC}">
              <c16:uniqueId val="{00000010-2802-4696-B4A0-BBF964EEDA65}"/>
            </c:ext>
          </c:extLst>
        </c:ser>
        <c:dLbls>
          <c:showLegendKey val="0"/>
          <c:showVal val="0"/>
          <c:showCatName val="0"/>
          <c:showSerName val="0"/>
          <c:showPercent val="0"/>
          <c:showBubbleSize val="0"/>
          <c:showLeaderLines val="1"/>
        </c:dLbls>
        <c:firstSliceAng val="230"/>
        <c:holeSize val="53"/>
      </c:doughnutChart>
    </c:plotArea>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10D518D2-445A-4EF7-BC3C-B2CB4F8B7157}" type="datetimeFigureOut">
              <a:rPr lang="en-US" smtClean="0"/>
              <a:t>1/4/24</a:t>
            </a:fld>
            <a:endParaRPr lang="en-US"/>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0E081EE5-5ED0-4A86-AA8F-278C5F283D83}" type="slidenum">
              <a:rPr lang="en-US" smtClean="0"/>
              <a:t>‹#›</a:t>
            </a:fld>
            <a:endParaRPr lang="en-US"/>
          </a:p>
        </p:txBody>
      </p:sp>
    </p:spTree>
    <p:extLst>
      <p:ext uri="{BB962C8B-B14F-4D97-AF65-F5344CB8AC3E}">
        <p14:creationId xmlns:p14="http://schemas.microsoft.com/office/powerpoint/2010/main" val="25435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81EE5-5ED0-4A86-AA8F-278C5F283D83}" type="slidenum">
              <a:rPr lang="en-US" smtClean="0"/>
              <a:t>12</a:t>
            </a:fld>
            <a:endParaRPr lang="en-US"/>
          </a:p>
        </p:txBody>
      </p:sp>
    </p:spTree>
    <p:extLst>
      <p:ext uri="{BB962C8B-B14F-4D97-AF65-F5344CB8AC3E}">
        <p14:creationId xmlns:p14="http://schemas.microsoft.com/office/powerpoint/2010/main" val="120611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81EE5-5ED0-4A86-AA8F-278C5F283D83}" type="slidenum">
              <a:rPr lang="en-US" smtClean="0"/>
              <a:t>13</a:t>
            </a:fld>
            <a:endParaRPr lang="en-US"/>
          </a:p>
        </p:txBody>
      </p:sp>
    </p:spTree>
    <p:extLst>
      <p:ext uri="{BB962C8B-B14F-4D97-AF65-F5344CB8AC3E}">
        <p14:creationId xmlns:p14="http://schemas.microsoft.com/office/powerpoint/2010/main" val="197038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81EE5-5ED0-4A86-AA8F-278C5F283D83}" type="slidenum">
              <a:rPr lang="en-US" smtClean="0"/>
              <a:t>16</a:t>
            </a:fld>
            <a:endParaRPr lang="en-US"/>
          </a:p>
        </p:txBody>
      </p:sp>
    </p:spTree>
    <p:extLst>
      <p:ext uri="{BB962C8B-B14F-4D97-AF65-F5344CB8AC3E}">
        <p14:creationId xmlns:p14="http://schemas.microsoft.com/office/powerpoint/2010/main" val="686870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81EE5-5ED0-4A86-AA8F-278C5F283D83}" type="slidenum">
              <a:rPr lang="en-US" smtClean="0"/>
              <a:t>25</a:t>
            </a:fld>
            <a:endParaRPr lang="en-US"/>
          </a:p>
        </p:txBody>
      </p:sp>
    </p:spTree>
    <p:extLst>
      <p:ext uri="{BB962C8B-B14F-4D97-AF65-F5344CB8AC3E}">
        <p14:creationId xmlns:p14="http://schemas.microsoft.com/office/powerpoint/2010/main" val="2295980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81EE5-5ED0-4A86-AA8F-278C5F283D83}" type="slidenum">
              <a:rPr lang="en-US" smtClean="0"/>
              <a:t>26</a:t>
            </a:fld>
            <a:endParaRPr lang="en-US"/>
          </a:p>
        </p:txBody>
      </p:sp>
    </p:spTree>
    <p:extLst>
      <p:ext uri="{BB962C8B-B14F-4D97-AF65-F5344CB8AC3E}">
        <p14:creationId xmlns:p14="http://schemas.microsoft.com/office/powerpoint/2010/main" val="4057447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3.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23.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9703" y="2261923"/>
            <a:ext cx="10934096" cy="2685143"/>
          </a:xfrm>
        </p:spPr>
        <p:txBody>
          <a:bodyPr vert="horz" lIns="0" tIns="0" rIns="0" bIns="0" rtlCol="0" anchor="ctr" anchorCtr="0">
            <a:noAutofit/>
          </a:bodyPr>
          <a:lstStyle>
            <a:lvl1pPr>
              <a:lnSpc>
                <a:spcPct val="70000"/>
              </a:lnSpc>
              <a:defRPr lang="en-US" sz="7200" baseline="0" dirty="0">
                <a:solidFill>
                  <a:schemeClr val="bg1"/>
                </a:solidFill>
                <a:latin typeface="Franklin Gothic Medium" charset="0"/>
                <a:ea typeface="Franklin Gothic Medium" charset="0"/>
                <a:cs typeface="Franklin Gothic Medium" charset="0"/>
              </a:defRPr>
            </a:lvl1pPr>
          </a:lstStyle>
          <a:p>
            <a:pPr lvl="0"/>
            <a:r>
              <a:rPr lang="en-US"/>
              <a:t>Click to edit Master title style</a:t>
            </a:r>
            <a:endParaRPr lang="en-US" dirty="0"/>
          </a:p>
        </p:txBody>
      </p:sp>
      <p:sp>
        <p:nvSpPr>
          <p:cNvPr id="3" name="Subtitle 2"/>
          <p:cNvSpPr>
            <a:spLocks noGrp="1"/>
          </p:cNvSpPr>
          <p:nvPr>
            <p:ph type="subTitle" idx="1"/>
          </p:nvPr>
        </p:nvSpPr>
        <p:spPr>
          <a:xfrm>
            <a:off x="1027806" y="5706836"/>
            <a:ext cx="5815391" cy="659152"/>
          </a:xfrm>
        </p:spPr>
        <p:txBody>
          <a:bodyPr vert="horz" lIns="0" tIns="0" rIns="0" bIns="0" rtlCol="0" anchor="ctr" anchorCtr="0">
            <a:noAutofit/>
          </a:bodyPr>
          <a:lstStyle>
            <a:lvl1pPr>
              <a:defRPr lang="en-US" sz="2533" b="0" dirty="0">
                <a:solidFill>
                  <a:schemeClr val="bg1"/>
                </a:solidFill>
                <a:latin typeface="Franklin Gothic Medium" charset="0"/>
                <a:ea typeface="Franklin Gothic Medium" charset="0"/>
                <a:cs typeface="Franklin Gothic Medium" charset="0"/>
              </a:defRPr>
            </a:lvl1pPr>
          </a:lstStyle>
          <a:p>
            <a:pPr lvl="0">
              <a:lnSpc>
                <a:spcPct val="90000"/>
              </a:lnSpc>
              <a:spcBef>
                <a:spcPct val="0"/>
              </a:spcBef>
            </a:pPr>
            <a:r>
              <a:rPr lang="en-US" dirty="0"/>
              <a:t>Click to edit Master subtitle style</a:t>
            </a:r>
          </a:p>
        </p:txBody>
      </p:sp>
      <p:sp>
        <p:nvSpPr>
          <p:cNvPr id="7" name="Rectangle 6"/>
          <p:cNvSpPr/>
          <p:nvPr/>
        </p:nvSpPr>
        <p:spPr>
          <a:xfrm rot="5400000">
            <a:off x="-3263354" y="3263352"/>
            <a:ext cx="6858003" cy="331301"/>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05179" y="474018"/>
            <a:ext cx="2655684" cy="1091487"/>
          </a:xfrm>
          <a:prstGeom prst="rect">
            <a:avLst/>
          </a:prstGeom>
        </p:spPr>
      </p:pic>
    </p:spTree>
    <p:extLst>
      <p:ext uri="{BB962C8B-B14F-4D97-AF65-F5344CB8AC3E}">
        <p14:creationId xmlns:p14="http://schemas.microsoft.com/office/powerpoint/2010/main" val="76655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4" y="2"/>
            <a:ext cx="6096001" cy="6409065"/>
          </a:xfrm>
          <a:solidFill>
            <a:schemeClr val="bg1">
              <a:lumMod val="85000"/>
            </a:schemeClr>
          </a:solidFill>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r>
              <a:rPr lang="en-US" dirty="0"/>
              <a:t>Click icon to add picture</a:t>
            </a:r>
          </a:p>
        </p:txBody>
      </p:sp>
      <p:sp>
        <p:nvSpPr>
          <p:cNvPr id="2" name="Title 1"/>
          <p:cNvSpPr>
            <a:spLocks noGrp="1"/>
          </p:cNvSpPr>
          <p:nvPr>
            <p:ph type="title"/>
          </p:nvPr>
        </p:nvSpPr>
        <p:spPr>
          <a:xfrm>
            <a:off x="221873" y="149947"/>
            <a:ext cx="5587256" cy="1232959"/>
          </a:xfrm>
        </p:spPr>
        <p:txBody>
          <a:bodyPr vert="horz" lIns="0" tIns="0" rIns="0" bIns="0" rtlCol="0" anchor="t" anchorCtr="0">
            <a:noAutofit/>
          </a:bodyPr>
          <a:lstStyle>
            <a:lvl1pPr>
              <a:defRPr lang="en-US" dirty="0"/>
            </a:lvl1pPr>
          </a:lstStyle>
          <a:p>
            <a:pPr lvl="0"/>
            <a:r>
              <a:rPr lang="en-US" dirty="0"/>
              <a:t>Click to edit Master title style</a:t>
            </a:r>
          </a:p>
        </p:txBody>
      </p:sp>
      <p:sp>
        <p:nvSpPr>
          <p:cNvPr id="12" name="Text Placeholder 11"/>
          <p:cNvSpPr>
            <a:spLocks noGrp="1"/>
          </p:cNvSpPr>
          <p:nvPr>
            <p:ph type="body" sz="quarter" idx="13"/>
          </p:nvPr>
        </p:nvSpPr>
        <p:spPr>
          <a:xfrm>
            <a:off x="658907" y="1506073"/>
            <a:ext cx="4851400" cy="3958815"/>
          </a:xfrm>
        </p:spPr>
        <p:txBody>
          <a:bodyPr anchor="t" anchorCtr="0">
            <a:noAutofit/>
          </a:bodyPr>
          <a:lstStyle>
            <a:lvl1pPr marL="380981" indent="-380981">
              <a:buFont typeface="Arial" charset="0"/>
              <a:buChar char="•"/>
              <a:defRPr sz="2000" b="0" baseline="0">
                <a:solidFill>
                  <a:schemeClr val="bg2"/>
                </a:solidFill>
                <a:latin typeface="Franklin Gothic Book" charset="0"/>
                <a:ea typeface="Franklin Gothic Book" charset="0"/>
                <a:cs typeface="Franklin Gothic Book" charset="0"/>
              </a:defRPr>
            </a:lvl1pPr>
            <a:lvl2pPr marL="380981" indent="-380981">
              <a:buFont typeface="Arial" charset="0"/>
              <a:buChar char="•"/>
              <a:defRPr sz="2133" b="0" baseline="0">
                <a:solidFill>
                  <a:schemeClr val="accent3"/>
                </a:solidFill>
                <a:latin typeface="Franklin Gothic Book" charset="0"/>
                <a:ea typeface="Franklin Gothic Book" charset="0"/>
                <a:cs typeface="Franklin Gothic Book" charset="0"/>
              </a:defRPr>
            </a:lvl2pPr>
            <a:lvl3pPr>
              <a:defRPr sz="1200" baseline="0"/>
            </a:lvl3pPr>
            <a:lvl4pPr>
              <a:defRPr sz="1200" baseline="0"/>
            </a:lvl4pPr>
            <a:lvl5pPr>
              <a:defRPr sz="1200" baseline="0"/>
            </a:lvl5pPr>
          </a:lstStyle>
          <a:p>
            <a:pPr lvl="0"/>
            <a:r>
              <a:rPr lang="en-US" dirty="0"/>
              <a:t>Click to edit Master text styles</a:t>
            </a:r>
          </a:p>
        </p:txBody>
      </p:sp>
      <p:grpSp>
        <p:nvGrpSpPr>
          <p:cNvPr id="15" name="Group 14"/>
          <p:cNvGrpSpPr/>
          <p:nvPr userDrawn="1"/>
        </p:nvGrpSpPr>
        <p:grpSpPr>
          <a:xfrm>
            <a:off x="3" y="6409065"/>
            <a:ext cx="12191999" cy="448936"/>
            <a:chOff x="0" y="6422315"/>
            <a:chExt cx="12192000" cy="448936"/>
          </a:xfrm>
        </p:grpSpPr>
        <p:sp>
          <p:nvSpPr>
            <p:cNvPr id="16" name="Rectangle 15"/>
            <p:cNvSpPr/>
            <p:nvPr/>
          </p:nvSpPr>
          <p:spPr>
            <a:xfrm rot="10800000">
              <a:off x="0" y="6422315"/>
              <a:ext cx="12192000" cy="448936"/>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63418" y="6486861"/>
              <a:ext cx="917339" cy="303639"/>
            </a:xfrm>
            <a:prstGeom prst="rect">
              <a:avLst/>
            </a:prstGeom>
          </p:spPr>
        </p:pic>
      </p:grpSp>
      <p:sp>
        <p:nvSpPr>
          <p:cNvPr id="9"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3242180897"/>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936">
          <p15:clr>
            <a:srgbClr val="FBAE40"/>
          </p15:clr>
        </p15:guide>
        <p15:guide id="3" pos="2880">
          <p15:clr>
            <a:srgbClr val="FBAE40"/>
          </p15:clr>
        </p15:guide>
        <p15:guide id="4" pos="26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2" name="Object 1"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3" name="Title Placeholder 1">
            <a:extLst>
              <a:ext uri="{FF2B5EF4-FFF2-40B4-BE49-F238E27FC236}">
                <a16:creationId xmlns:a16="http://schemas.microsoft.com/office/drawing/2014/main" id="{F1F1382A-EEB8-4B31-83AF-D79863D50E7C}"/>
              </a:ext>
            </a:extLst>
          </p:cNvPr>
          <p:cNvSpPr>
            <a:spLocks noGrp="1"/>
          </p:cNvSpPr>
          <p:nvPr>
            <p:ph type="title"/>
          </p:nvPr>
        </p:nvSpPr>
        <p:spPr>
          <a:xfrm>
            <a:off x="454743" y="365128"/>
            <a:ext cx="10515600" cy="1325563"/>
          </a:xfrm>
          <a:prstGeom prst="rect">
            <a:avLst/>
          </a:prstGeom>
        </p:spPr>
        <p:txBody>
          <a:bodyPr vert="horz"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188113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13" name="Object 12"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2" name="Title 1"/>
          <p:cNvSpPr>
            <a:spLocks noGrp="1"/>
          </p:cNvSpPr>
          <p:nvPr>
            <p:ph type="title"/>
          </p:nvPr>
        </p:nvSpPr>
        <p:spPr>
          <a:xfrm>
            <a:off x="451104" y="402336"/>
            <a:ext cx="10515600" cy="1328928"/>
          </a:xfrm>
        </p:spPr>
        <p:txBody>
          <a:bodyPr anchor="t" anchorCtr="0">
            <a:normAutofit/>
          </a:bodyPr>
          <a:lstStyle>
            <a:lvl1pPr>
              <a:defRPr sz="3733" b="1">
                <a:latin typeface="Franklin Gothic Medium" charset="0"/>
                <a:ea typeface="Franklin Gothic Medium" charset="0"/>
                <a:cs typeface="Franklin Gothic Medium" charset="0"/>
              </a:defRPr>
            </a:lvl1pPr>
          </a:lstStyle>
          <a:p>
            <a:r>
              <a:rPr lang="en-US" dirty="0"/>
              <a:t>Click to edit Master title style</a:t>
            </a:r>
          </a:p>
        </p:txBody>
      </p:sp>
      <p:sp>
        <p:nvSpPr>
          <p:cNvPr id="3" name="Picture Placeholder 3">
            <a:extLst>
              <a:ext uri="{FF2B5EF4-FFF2-40B4-BE49-F238E27FC236}">
                <a16:creationId xmlns:a16="http://schemas.microsoft.com/office/drawing/2014/main" id="{1C55A6F3-6CA2-4EF0-978E-1811C6F24936}"/>
              </a:ext>
            </a:extLst>
          </p:cNvPr>
          <p:cNvSpPr>
            <a:spLocks noGrp="1"/>
          </p:cNvSpPr>
          <p:nvPr>
            <p:ph type="pic" sz="quarter" idx="10"/>
          </p:nvPr>
        </p:nvSpPr>
        <p:spPr>
          <a:xfrm>
            <a:off x="451106" y="1731266"/>
            <a:ext cx="2133417" cy="19682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4" name="Picture Placeholder 3">
            <a:extLst>
              <a:ext uri="{FF2B5EF4-FFF2-40B4-BE49-F238E27FC236}">
                <a16:creationId xmlns:a16="http://schemas.microsoft.com/office/drawing/2014/main" id="{3F67E5CF-653B-4177-AB1C-AC015C7D2B57}"/>
              </a:ext>
            </a:extLst>
          </p:cNvPr>
          <p:cNvSpPr>
            <a:spLocks noGrp="1"/>
          </p:cNvSpPr>
          <p:nvPr>
            <p:ph type="pic" sz="quarter" idx="11"/>
          </p:nvPr>
        </p:nvSpPr>
        <p:spPr>
          <a:xfrm>
            <a:off x="2756156" y="1731266"/>
            <a:ext cx="2133417" cy="1968220"/>
          </a:xfr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400"/>
            </a:lvl1pPr>
          </a:lstStyle>
          <a:p>
            <a:endParaRPr lang="en-US" dirty="0"/>
          </a:p>
        </p:txBody>
      </p:sp>
      <p:sp>
        <p:nvSpPr>
          <p:cNvPr id="5" name="Picture Placeholder 3">
            <a:extLst>
              <a:ext uri="{FF2B5EF4-FFF2-40B4-BE49-F238E27FC236}">
                <a16:creationId xmlns:a16="http://schemas.microsoft.com/office/drawing/2014/main" id="{18E97E0D-410B-4B46-8B6A-6BC40D7A5538}"/>
              </a:ext>
            </a:extLst>
          </p:cNvPr>
          <p:cNvSpPr>
            <a:spLocks noGrp="1"/>
          </p:cNvSpPr>
          <p:nvPr>
            <p:ph type="pic" sz="quarter" idx="12"/>
          </p:nvPr>
        </p:nvSpPr>
        <p:spPr>
          <a:xfrm>
            <a:off x="5061205" y="1731266"/>
            <a:ext cx="2133417" cy="19682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6" name="Picture Placeholder 3">
            <a:extLst>
              <a:ext uri="{FF2B5EF4-FFF2-40B4-BE49-F238E27FC236}">
                <a16:creationId xmlns:a16="http://schemas.microsoft.com/office/drawing/2014/main" id="{63650E2C-512B-4F68-85F6-AA5172D6EF9D}"/>
              </a:ext>
            </a:extLst>
          </p:cNvPr>
          <p:cNvSpPr>
            <a:spLocks noGrp="1"/>
          </p:cNvSpPr>
          <p:nvPr>
            <p:ph type="pic" sz="quarter" idx="13"/>
          </p:nvPr>
        </p:nvSpPr>
        <p:spPr>
          <a:xfrm>
            <a:off x="7366254" y="1731266"/>
            <a:ext cx="2133417" cy="1968220"/>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400"/>
            </a:lvl1pPr>
          </a:lstStyle>
          <a:p>
            <a:endParaRPr lang="en-US" dirty="0"/>
          </a:p>
        </p:txBody>
      </p:sp>
      <p:sp>
        <p:nvSpPr>
          <p:cNvPr id="7" name="Picture Placeholder 3">
            <a:extLst>
              <a:ext uri="{FF2B5EF4-FFF2-40B4-BE49-F238E27FC236}">
                <a16:creationId xmlns:a16="http://schemas.microsoft.com/office/drawing/2014/main" id="{5A5AA33D-3F2B-4A01-9EED-E35915C039F0}"/>
              </a:ext>
            </a:extLst>
          </p:cNvPr>
          <p:cNvSpPr>
            <a:spLocks noGrp="1"/>
          </p:cNvSpPr>
          <p:nvPr>
            <p:ph type="pic" sz="quarter" idx="14"/>
          </p:nvPr>
        </p:nvSpPr>
        <p:spPr>
          <a:xfrm>
            <a:off x="9671306" y="1731263"/>
            <a:ext cx="2133417" cy="19682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8" name="Picture Placeholder 3">
            <a:extLst>
              <a:ext uri="{FF2B5EF4-FFF2-40B4-BE49-F238E27FC236}">
                <a16:creationId xmlns:a16="http://schemas.microsoft.com/office/drawing/2014/main" id="{4DB9CB94-1B00-4523-B1D4-3AEA7D0D4A8A}"/>
              </a:ext>
            </a:extLst>
          </p:cNvPr>
          <p:cNvSpPr>
            <a:spLocks noGrp="1"/>
          </p:cNvSpPr>
          <p:nvPr>
            <p:ph type="pic" sz="quarter" idx="15"/>
          </p:nvPr>
        </p:nvSpPr>
        <p:spPr>
          <a:xfrm>
            <a:off x="451106" y="4044303"/>
            <a:ext cx="2133417" cy="19682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9" name="Picture Placeholder 3">
            <a:extLst>
              <a:ext uri="{FF2B5EF4-FFF2-40B4-BE49-F238E27FC236}">
                <a16:creationId xmlns:a16="http://schemas.microsoft.com/office/drawing/2014/main" id="{E3EEE9C6-68AA-47D7-8725-10C50DC9D4E6}"/>
              </a:ext>
            </a:extLst>
          </p:cNvPr>
          <p:cNvSpPr>
            <a:spLocks noGrp="1"/>
          </p:cNvSpPr>
          <p:nvPr>
            <p:ph type="pic" sz="quarter" idx="16"/>
          </p:nvPr>
        </p:nvSpPr>
        <p:spPr>
          <a:xfrm>
            <a:off x="2756156" y="4044303"/>
            <a:ext cx="2133417" cy="1968220"/>
          </a:xfrm>
          <a:solidFill>
            <a:schemeClr val="bg1">
              <a:lumMod val="95000"/>
            </a:schemeClr>
          </a:solidFill>
          <a:ln w="3175">
            <a:solidFill>
              <a:schemeClr val="bg1">
                <a:lumMod val="50000"/>
                <a:alpha val="40000"/>
              </a:schemeClr>
            </a:solidFill>
          </a:ln>
          <a:effectLst>
            <a:outerShdw dist="50800" dir="5400000" algn="t" rotWithShape="0">
              <a:schemeClr val="tx2"/>
            </a:outerShdw>
          </a:effectLst>
        </p:spPr>
        <p:txBody>
          <a:bodyPr anchor="ctr">
            <a:normAutofit/>
          </a:bodyPr>
          <a:lstStyle>
            <a:lvl1pPr marL="0" indent="0" algn="ctr">
              <a:buNone/>
              <a:defRPr sz="1400"/>
            </a:lvl1pPr>
          </a:lstStyle>
          <a:p>
            <a:endParaRPr lang="en-US" dirty="0"/>
          </a:p>
        </p:txBody>
      </p:sp>
      <p:sp>
        <p:nvSpPr>
          <p:cNvPr id="10" name="Picture Placeholder 3">
            <a:extLst>
              <a:ext uri="{FF2B5EF4-FFF2-40B4-BE49-F238E27FC236}">
                <a16:creationId xmlns:a16="http://schemas.microsoft.com/office/drawing/2014/main" id="{C8E21A95-91CD-47A5-AAB5-B26A19D04CB9}"/>
              </a:ext>
            </a:extLst>
          </p:cNvPr>
          <p:cNvSpPr>
            <a:spLocks noGrp="1"/>
          </p:cNvSpPr>
          <p:nvPr>
            <p:ph type="pic" sz="quarter" idx="17"/>
          </p:nvPr>
        </p:nvSpPr>
        <p:spPr>
          <a:xfrm>
            <a:off x="5061205" y="4044303"/>
            <a:ext cx="2133417" cy="19682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11" name="Picture Placeholder 3">
            <a:extLst>
              <a:ext uri="{FF2B5EF4-FFF2-40B4-BE49-F238E27FC236}">
                <a16:creationId xmlns:a16="http://schemas.microsoft.com/office/drawing/2014/main" id="{9E40A0CE-CB6C-4C6F-88F2-516D2FD45CDA}"/>
              </a:ext>
            </a:extLst>
          </p:cNvPr>
          <p:cNvSpPr>
            <a:spLocks noGrp="1"/>
          </p:cNvSpPr>
          <p:nvPr>
            <p:ph type="pic" sz="quarter" idx="18"/>
          </p:nvPr>
        </p:nvSpPr>
        <p:spPr>
          <a:xfrm>
            <a:off x="7366254" y="4044303"/>
            <a:ext cx="2133417" cy="1968220"/>
          </a:xfrm>
          <a:solidFill>
            <a:schemeClr val="bg1">
              <a:lumMod val="95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400"/>
            </a:lvl1pPr>
          </a:lstStyle>
          <a:p>
            <a:endParaRPr lang="en-US" dirty="0"/>
          </a:p>
        </p:txBody>
      </p:sp>
      <p:sp>
        <p:nvSpPr>
          <p:cNvPr id="12" name="Picture Placeholder 3">
            <a:extLst>
              <a:ext uri="{FF2B5EF4-FFF2-40B4-BE49-F238E27FC236}">
                <a16:creationId xmlns:a16="http://schemas.microsoft.com/office/drawing/2014/main" id="{605F59ED-F1C6-4E46-AD96-2BC815AEF2F8}"/>
              </a:ext>
            </a:extLst>
          </p:cNvPr>
          <p:cNvSpPr>
            <a:spLocks noGrp="1"/>
          </p:cNvSpPr>
          <p:nvPr>
            <p:ph type="pic" sz="quarter" idx="19"/>
          </p:nvPr>
        </p:nvSpPr>
        <p:spPr>
          <a:xfrm>
            <a:off x="9671306" y="4044302"/>
            <a:ext cx="2133417" cy="19682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Tree>
    <p:extLst>
      <p:ext uri="{BB962C8B-B14F-4D97-AF65-F5344CB8AC3E}">
        <p14:creationId xmlns:p14="http://schemas.microsoft.com/office/powerpoint/2010/main" val="203775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Breaker-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4"/>
          <p:cNvSpPr txBox="1">
            <a:spLocks/>
          </p:cNvSpPr>
          <p:nvPr userDrawn="1"/>
        </p:nvSpPr>
        <p:spPr>
          <a:xfrm>
            <a:off x="7064190" y="0"/>
            <a:ext cx="5127812" cy="6858000"/>
          </a:xfrm>
          <a:prstGeom prst="rect">
            <a:avLst/>
          </a:prstGeom>
          <a:solidFill>
            <a:srgbClr val="3F1803">
              <a:alpha val="88000"/>
            </a:srgbClr>
          </a:solidFill>
        </p:spPr>
        <p:txBody>
          <a:bodyPr wrap="none" lIns="406400" tIns="1524000" rIns="609600" bIns="441960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89" b="1" dirty="0">
                <a:solidFill>
                  <a:srgbClr val="FFDE07"/>
                </a:solidFill>
                <a:latin typeface="Arial"/>
                <a:cs typeface="Arial"/>
              </a:rPr>
              <a:t> </a:t>
            </a:r>
            <a:endParaRPr lang="en-US" sz="5000" dirty="0">
              <a:solidFill>
                <a:srgbClr val="FFDE07"/>
              </a:solidFill>
              <a:cs typeface="Franklin Gothic Medium"/>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60088" y="6471514"/>
            <a:ext cx="922869" cy="305471"/>
          </a:xfrm>
          <a:prstGeom prst="rect">
            <a:avLst/>
          </a:prstGeom>
        </p:spPr>
      </p:pic>
      <p:sp>
        <p:nvSpPr>
          <p:cNvPr id="10" name="Text Placeholder 11"/>
          <p:cNvSpPr>
            <a:spLocks noGrp="1"/>
          </p:cNvSpPr>
          <p:nvPr>
            <p:ph type="body" sz="quarter" idx="13"/>
          </p:nvPr>
        </p:nvSpPr>
        <p:spPr>
          <a:xfrm>
            <a:off x="7841129" y="717906"/>
            <a:ext cx="3579907" cy="5324308"/>
          </a:xfrm>
        </p:spPr>
        <p:txBody>
          <a:bodyPr anchor="t" anchorCtr="0">
            <a:noAutofit/>
          </a:bodyPr>
          <a:lstStyle>
            <a:lvl1pPr marL="380981" indent="-380981">
              <a:buFont typeface="Arial" charset="0"/>
              <a:buChar char="•"/>
              <a:defRPr sz="1867" b="0" baseline="0">
                <a:solidFill>
                  <a:schemeClr val="bg1"/>
                </a:solidFill>
                <a:latin typeface="Franklin Gothic Book" charset="0"/>
                <a:ea typeface="Franklin Gothic Book" charset="0"/>
                <a:cs typeface="Franklin Gothic Book" charset="0"/>
              </a:defRPr>
            </a:lvl1pPr>
            <a:lvl2pPr marL="380981" indent="-380981">
              <a:buFont typeface="Arial" charset="0"/>
              <a:buChar char="•"/>
              <a:defRPr sz="2133" b="0" baseline="0">
                <a:solidFill>
                  <a:schemeClr val="accent3"/>
                </a:solidFill>
                <a:latin typeface="Franklin Gothic Book" charset="0"/>
                <a:ea typeface="Franklin Gothic Book" charset="0"/>
                <a:cs typeface="Franklin Gothic Book" charset="0"/>
              </a:defRPr>
            </a:lvl2pPr>
            <a:lvl3pPr>
              <a:defRPr sz="1200" baseline="0"/>
            </a:lvl3pPr>
            <a:lvl4pPr>
              <a:defRPr sz="1200" baseline="0"/>
            </a:lvl4pPr>
            <a:lvl5pPr>
              <a:defRPr sz="1200" baseline="0"/>
            </a:lvl5pPr>
          </a:lstStyle>
          <a:p>
            <a:pPr lvl="0"/>
            <a:r>
              <a:rPr lang="en-US" dirty="0"/>
              <a:t>Click to edit Master text styles</a:t>
            </a:r>
          </a:p>
        </p:txBody>
      </p:sp>
      <p:sp>
        <p:nvSpPr>
          <p:cNvPr id="5"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3729070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hoto Breaker-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6"/>
            <a:ext cx="10515600" cy="1612491"/>
          </a:xfrm>
          <a:effectLst/>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60088" y="6471514"/>
            <a:ext cx="922869" cy="305471"/>
          </a:xfrm>
          <a:prstGeom prst="rect">
            <a:avLst/>
          </a:prstGeom>
        </p:spPr>
      </p:pic>
      <p:sp>
        <p:nvSpPr>
          <p:cNvPr id="4"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2399982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Photo Breaker-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rot="5400000">
            <a:off x="-3263354" y="3263352"/>
            <a:ext cx="6858003" cy="331301"/>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60088" y="6471514"/>
            <a:ext cx="922869" cy="305471"/>
          </a:xfrm>
          <a:prstGeom prst="rect">
            <a:avLst/>
          </a:prstGeom>
        </p:spPr>
      </p:pic>
      <p:sp>
        <p:nvSpPr>
          <p:cNvPr id="4"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1831801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Photo Breaker-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 y="6409065"/>
            <a:ext cx="12191999" cy="448936"/>
            <a:chOff x="0" y="6422315"/>
            <a:chExt cx="12192000" cy="448936"/>
          </a:xfrm>
        </p:grpSpPr>
        <p:sp>
          <p:nvSpPr>
            <p:cNvPr id="5" name="Rectangle 4"/>
            <p:cNvSpPr/>
            <p:nvPr/>
          </p:nvSpPr>
          <p:spPr>
            <a:xfrm rot="10800000">
              <a:off x="0" y="6422315"/>
              <a:ext cx="12192000" cy="448936"/>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63418" y="6486861"/>
              <a:ext cx="917339" cy="303639"/>
            </a:xfrm>
            <a:prstGeom prst="rect">
              <a:avLst/>
            </a:prstGeom>
          </p:spPr>
        </p:pic>
      </p:grpSp>
      <p:sp>
        <p:nvSpPr>
          <p:cNvPr id="9" name="Rectangle 8"/>
          <p:cNvSpPr/>
          <p:nvPr userDrawn="1"/>
        </p:nvSpPr>
        <p:spPr>
          <a:xfrm rot="5400000">
            <a:off x="337676" y="681021"/>
            <a:ext cx="4400781" cy="4030107"/>
          </a:xfrm>
          <a:prstGeom prst="rect">
            <a:avLst/>
          </a:prstGeom>
          <a:solidFill>
            <a:srgbClr val="B1170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sp>
        <p:nvSpPr>
          <p:cNvPr id="6"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2225893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hoto Breaker-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6"/>
            <a:ext cx="10515600" cy="1612491"/>
          </a:xfrm>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60088" y="6471514"/>
            <a:ext cx="922869" cy="305471"/>
          </a:xfrm>
          <a:prstGeom prst="rect">
            <a:avLst/>
          </a:prstGeom>
        </p:spPr>
      </p:pic>
      <p:sp>
        <p:nvSpPr>
          <p:cNvPr id="4"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2024920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lor Breaker-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6"/>
            <a:ext cx="10515600" cy="1612491"/>
          </a:xfrm>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0088" y="6471514"/>
            <a:ext cx="922869" cy="305471"/>
          </a:xfrm>
          <a:prstGeom prst="rect">
            <a:avLst/>
          </a:prstGeom>
        </p:spPr>
      </p:pic>
      <p:sp>
        <p:nvSpPr>
          <p:cNvPr id="4"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1185427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lor Breaker-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6"/>
            <a:ext cx="10515600" cy="1612491"/>
          </a:xfrm>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0088" y="6471514"/>
            <a:ext cx="922869" cy="305471"/>
          </a:xfrm>
          <a:prstGeom prst="rect">
            <a:avLst/>
          </a:prstGeom>
        </p:spPr>
      </p:pic>
      <p:sp>
        <p:nvSpPr>
          <p:cNvPr id="4"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75885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Color">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4416" y="2294317"/>
            <a:ext cx="10563984" cy="2685143"/>
          </a:xfrm>
        </p:spPr>
        <p:txBody>
          <a:bodyPr vert="horz" lIns="0" tIns="0" rIns="0" bIns="0" rtlCol="0" anchor="t" anchorCtr="0">
            <a:noAutofit/>
          </a:bodyPr>
          <a:lstStyle>
            <a:lvl1pPr>
              <a:lnSpc>
                <a:spcPct val="70000"/>
              </a:lnSpc>
              <a:defRPr lang="en-US" sz="7200" b="0" baseline="0" dirty="0">
                <a:solidFill>
                  <a:schemeClr val="tx1"/>
                </a:solidFill>
                <a:latin typeface="Franklin Gothic Medium" charset="0"/>
                <a:ea typeface="Franklin Gothic Medium" charset="0"/>
                <a:cs typeface="Franklin Gothic Medium" charset="0"/>
              </a:defRPr>
            </a:lvl1pPr>
          </a:lstStyle>
          <a:p>
            <a:pPr lvl="0"/>
            <a:r>
              <a:rPr lang="en-US"/>
              <a:t>Click to edit Master title style</a:t>
            </a:r>
            <a:endParaRPr lang="en-US" dirty="0"/>
          </a:p>
        </p:txBody>
      </p:sp>
      <p:sp>
        <p:nvSpPr>
          <p:cNvPr id="3" name="Subtitle 2"/>
          <p:cNvSpPr>
            <a:spLocks noGrp="1"/>
          </p:cNvSpPr>
          <p:nvPr>
            <p:ph type="subTitle" idx="1"/>
          </p:nvPr>
        </p:nvSpPr>
        <p:spPr>
          <a:xfrm>
            <a:off x="802519" y="5773096"/>
            <a:ext cx="5815391" cy="659152"/>
          </a:xfrm>
        </p:spPr>
        <p:txBody>
          <a:bodyPr vert="horz" lIns="0" tIns="0" rIns="0" bIns="0" rtlCol="0" anchor="ctr" anchorCtr="0">
            <a:noAutofit/>
          </a:bodyPr>
          <a:lstStyle>
            <a:lvl1pPr>
              <a:defRPr lang="en-US" sz="1800" b="0" dirty="0">
                <a:solidFill>
                  <a:schemeClr val="tx1"/>
                </a:solidFill>
                <a:latin typeface="Franklin Gothic Medium" charset="0"/>
                <a:ea typeface="Franklin Gothic Medium" charset="0"/>
                <a:cs typeface="Franklin Gothic Medium" charset="0"/>
              </a:defRPr>
            </a:lvl1pPr>
          </a:lstStyle>
          <a:p>
            <a:pPr lvl="0">
              <a:lnSpc>
                <a:spcPct val="90000"/>
              </a:lnSpc>
              <a:spcBef>
                <a:spcPct val="0"/>
              </a:spcBef>
            </a:pPr>
            <a:r>
              <a:rPr lang="en-US" dirty="0"/>
              <a:t>Click to edit Master subtitle style</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2521" y="776500"/>
            <a:ext cx="2245481" cy="922893"/>
          </a:xfrm>
          <a:prstGeom prst="rect">
            <a:avLst/>
          </a:prstGeom>
        </p:spPr>
      </p:pic>
    </p:spTree>
    <p:extLst>
      <p:ext uri="{BB962C8B-B14F-4D97-AF65-F5344CB8AC3E}">
        <p14:creationId xmlns:p14="http://schemas.microsoft.com/office/powerpoint/2010/main" val="393443104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lor Breaker-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6"/>
            <a:ext cx="10515600" cy="1612491"/>
          </a:xfrm>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0088" y="6471514"/>
            <a:ext cx="922869" cy="305471"/>
          </a:xfrm>
          <a:prstGeom prst="rect">
            <a:avLst/>
          </a:prstGeom>
        </p:spPr>
      </p:pic>
      <p:sp>
        <p:nvSpPr>
          <p:cNvPr id="4"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221066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lor Breaker-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6"/>
            <a:ext cx="10515600" cy="1612491"/>
          </a:xfrm>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0088" y="6471514"/>
            <a:ext cx="922869" cy="305471"/>
          </a:xfrm>
          <a:prstGeom prst="rect">
            <a:avLst/>
          </a:prstGeom>
        </p:spPr>
      </p:pic>
      <p:sp>
        <p:nvSpPr>
          <p:cNvPr id="4"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1652889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lor Breaker-5">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6"/>
            <a:ext cx="10515600" cy="1612491"/>
          </a:xfrm>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0088" y="6471514"/>
            <a:ext cx="922869" cy="305471"/>
          </a:xfrm>
          <a:prstGeom prst="rect">
            <a:avLst/>
          </a:prstGeom>
        </p:spPr>
      </p:pic>
      <p:sp>
        <p:nvSpPr>
          <p:cNvPr id="4"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94730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1"/>
            <a:ext cx="12193057" cy="5566131"/>
          </a:xfrm>
          <a:prstGeom prst="rect">
            <a:avLst/>
          </a:prstGeom>
        </p:spPr>
      </p:pic>
      <p:sp>
        <p:nvSpPr>
          <p:cNvPr id="11" name="Rectangle 10"/>
          <p:cNvSpPr/>
          <p:nvPr userDrawn="1"/>
        </p:nvSpPr>
        <p:spPr>
          <a:xfrm>
            <a:off x="-3" y="5567113"/>
            <a:ext cx="12192000" cy="1312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sp>
        <p:nvSpPr>
          <p:cNvPr id="2" name="Title 1"/>
          <p:cNvSpPr>
            <a:spLocks noGrp="1"/>
          </p:cNvSpPr>
          <p:nvPr>
            <p:ph type="ctrTitle" hasCustomPrompt="1"/>
          </p:nvPr>
        </p:nvSpPr>
        <p:spPr>
          <a:xfrm>
            <a:off x="740265" y="410550"/>
            <a:ext cx="8217123" cy="2797663"/>
          </a:xfrm>
        </p:spPr>
        <p:txBody>
          <a:bodyPr anchor="b"/>
          <a:lstStyle>
            <a:lvl1pPr algn="l">
              <a:lnSpc>
                <a:spcPct val="80000"/>
              </a:lnSpc>
              <a:defRPr sz="7200">
                <a:solidFill>
                  <a:schemeClr val="bg1"/>
                </a:solidFill>
              </a:defRPr>
            </a:lvl1pPr>
          </a:lstStyle>
          <a:p>
            <a:r>
              <a:rPr lang="en-US" dirty="0"/>
              <a:t>INSERT PRESENTATION TITLE HERE</a:t>
            </a:r>
          </a:p>
        </p:txBody>
      </p:sp>
      <p:cxnSp>
        <p:nvCxnSpPr>
          <p:cNvPr id="10" name="Straight Connector 9"/>
          <p:cNvCxnSpPr/>
          <p:nvPr userDrawn="1"/>
        </p:nvCxnSpPr>
        <p:spPr>
          <a:xfrm>
            <a:off x="740265" y="3721312"/>
            <a:ext cx="3996835" cy="0"/>
          </a:xfrm>
          <a:prstGeom prst="line">
            <a:avLst/>
          </a:prstGeom>
          <a:ln w="762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79000" y="5749052"/>
            <a:ext cx="2184400" cy="897789"/>
          </a:xfrm>
          <a:prstGeom prst="rect">
            <a:avLst/>
          </a:prstGeom>
        </p:spPr>
      </p:pic>
      <p:sp>
        <p:nvSpPr>
          <p:cNvPr id="3" name="Subtitle 2"/>
          <p:cNvSpPr>
            <a:spLocks noGrp="1"/>
          </p:cNvSpPr>
          <p:nvPr>
            <p:ph type="subTitle" idx="1"/>
          </p:nvPr>
        </p:nvSpPr>
        <p:spPr>
          <a:xfrm>
            <a:off x="740265" y="4234418"/>
            <a:ext cx="8217123" cy="1108527"/>
          </a:xfrm>
        </p:spPr>
        <p:txBody>
          <a:bodyPr/>
          <a:lstStyle>
            <a:lvl1pPr marL="0" indent="0" algn="l">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0" name="Date Placeholder 10"/>
          <p:cNvSpPr>
            <a:spLocks noGrp="1"/>
          </p:cNvSpPr>
          <p:nvPr>
            <p:ph type="dt" sz="half" idx="2"/>
          </p:nvPr>
        </p:nvSpPr>
        <p:spPr>
          <a:xfrm>
            <a:off x="8741165" y="736803"/>
            <a:ext cx="2743200" cy="365125"/>
          </a:xfrm>
          <a:prstGeom prst="rect">
            <a:avLst/>
          </a:prstGeom>
        </p:spPr>
        <p:txBody>
          <a:bodyPr vert="horz" lIns="91440" tIns="45720" rIns="91440" bIns="45720" rtlCol="0" anchor="ctr"/>
          <a:lstStyle>
            <a:lvl1pPr algn="r">
              <a:defRPr lang="en-US" sz="3200" kern="1200" smtClean="0">
                <a:solidFill>
                  <a:srgbClr val="FFFFFF"/>
                </a:solidFill>
                <a:latin typeface="Franklin Gothic Book"/>
                <a:ea typeface="+mn-ea"/>
                <a:cs typeface="+mn-cs"/>
              </a:defRPr>
            </a:lvl1pPr>
          </a:lstStyle>
          <a:p>
            <a:endParaRPr dirty="0"/>
          </a:p>
        </p:txBody>
      </p:sp>
    </p:spTree>
    <p:extLst>
      <p:ext uri="{BB962C8B-B14F-4D97-AF65-F5344CB8AC3E}">
        <p14:creationId xmlns:p14="http://schemas.microsoft.com/office/powerpoint/2010/main" val="3131761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grpSp>
        <p:nvGrpSpPr>
          <p:cNvPr id="14" name="Group 13"/>
          <p:cNvGrpSpPr/>
          <p:nvPr userDrawn="1"/>
        </p:nvGrpSpPr>
        <p:grpSpPr>
          <a:xfrm>
            <a:off x="619934" y="635433"/>
            <a:ext cx="10969343" cy="5677040"/>
            <a:chOff x="619932" y="635433"/>
            <a:chExt cx="10969342" cy="567704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3208" y="4236393"/>
              <a:ext cx="3567460" cy="1466227"/>
            </a:xfrm>
            <a:prstGeom prst="rect">
              <a:avLst/>
            </a:prstGeom>
          </p:spPr>
        </p:pic>
        <p:sp>
          <p:nvSpPr>
            <p:cNvPr id="16" name="Freeform 15"/>
            <p:cNvSpPr/>
            <p:nvPr/>
          </p:nvSpPr>
          <p:spPr>
            <a:xfrm>
              <a:off x="619932" y="635433"/>
              <a:ext cx="10969342" cy="5677040"/>
            </a:xfrm>
            <a:custGeom>
              <a:avLst/>
              <a:gdLst>
                <a:gd name="connsiteX0" fmla="*/ 7990477 w 10643876"/>
                <a:gd name="connsiteY0" fmla="*/ 3396768 h 5495721"/>
                <a:gd name="connsiteX1" fmla="*/ 8007371 w 10643876"/>
                <a:gd name="connsiteY1" fmla="*/ 3464343 h 5495721"/>
                <a:gd name="connsiteX2" fmla="*/ 7902256 w 10643876"/>
                <a:gd name="connsiteY2" fmla="*/ 3419295 h 5495721"/>
                <a:gd name="connsiteX3" fmla="*/ 7780248 w 10643876"/>
                <a:gd name="connsiteY3" fmla="*/ 3404278 h 5495721"/>
                <a:gd name="connsiteX4" fmla="*/ 7487938 w 10643876"/>
                <a:gd name="connsiteY4" fmla="*/ 3403082 h 5495721"/>
                <a:gd name="connsiteX5" fmla="*/ 7510454 w 10643876"/>
                <a:gd name="connsiteY5" fmla="*/ 3457326 h 5495721"/>
                <a:gd name="connsiteX6" fmla="*/ 7523944 w 10643876"/>
                <a:gd name="connsiteY6" fmla="*/ 3515023 h 5495721"/>
                <a:gd name="connsiteX7" fmla="*/ 7532136 w 10643876"/>
                <a:gd name="connsiteY7" fmla="*/ 3653784 h 5495721"/>
                <a:gd name="connsiteX8" fmla="*/ 7507562 w 10643876"/>
                <a:gd name="connsiteY8" fmla="*/ 3654266 h 5495721"/>
                <a:gd name="connsiteX9" fmla="*/ 7459272 w 10643876"/>
                <a:gd name="connsiteY9" fmla="*/ 3547104 h 5495721"/>
                <a:gd name="connsiteX10" fmla="*/ 7399205 w 10643876"/>
                <a:gd name="connsiteY10" fmla="*/ 3403764 h 5495721"/>
                <a:gd name="connsiteX11" fmla="*/ 7146025 w 10643876"/>
                <a:gd name="connsiteY11" fmla="*/ 3405592 h 5495721"/>
                <a:gd name="connsiteX12" fmla="*/ 6929089 w 10643876"/>
                <a:gd name="connsiteY12" fmla="*/ 4032919 h 5495721"/>
                <a:gd name="connsiteX13" fmla="*/ 6329054 w 10643876"/>
                <a:gd name="connsiteY13" fmla="*/ 4033693 h 5495721"/>
                <a:gd name="connsiteX14" fmla="*/ 6334595 w 10643876"/>
                <a:gd name="connsiteY14" fmla="*/ 5011045 h 5495721"/>
                <a:gd name="connsiteX15" fmla="*/ 10030324 w 10643876"/>
                <a:gd name="connsiteY15" fmla="*/ 4997555 h 5495721"/>
                <a:gd name="connsiteX16" fmla="*/ 10024542 w 10643876"/>
                <a:gd name="connsiteY16" fmla="*/ 4435040 h 5495721"/>
                <a:gd name="connsiteX17" fmla="*/ 10002509 w 10643876"/>
                <a:gd name="connsiteY17" fmla="*/ 4357480 h 5495721"/>
                <a:gd name="connsiteX18" fmla="*/ 9928190 w 10643876"/>
                <a:gd name="connsiteY18" fmla="*/ 4291923 h 5495721"/>
                <a:gd name="connsiteX19" fmla="*/ 10018379 w 10643876"/>
                <a:gd name="connsiteY19" fmla="*/ 4177964 h 5495721"/>
                <a:gd name="connsiteX20" fmla="*/ 9981692 w 10643876"/>
                <a:gd name="connsiteY20" fmla="*/ 4129844 h 5495721"/>
                <a:gd name="connsiteX21" fmla="*/ 9951488 w 10643876"/>
                <a:gd name="connsiteY21" fmla="*/ 4099128 h 5495721"/>
                <a:gd name="connsiteX22" fmla="*/ 9905927 w 10643876"/>
                <a:gd name="connsiteY22" fmla="*/ 4070119 h 5495721"/>
                <a:gd name="connsiteX23" fmla="*/ 9847567 w 10643876"/>
                <a:gd name="connsiteY23" fmla="*/ 4040598 h 5495721"/>
                <a:gd name="connsiteX24" fmla="*/ 9869409 w 10643876"/>
                <a:gd name="connsiteY24" fmla="*/ 3954253 h 5495721"/>
                <a:gd name="connsiteX25" fmla="*/ 10030324 w 10643876"/>
                <a:gd name="connsiteY25" fmla="*/ 3547786 h 5495721"/>
                <a:gd name="connsiteX26" fmla="*/ 9178482 w 10643876"/>
                <a:gd name="connsiteY26" fmla="*/ 3547786 h 5495721"/>
                <a:gd name="connsiteX27" fmla="*/ 9137529 w 10643876"/>
                <a:gd name="connsiteY27" fmla="*/ 3482259 h 5495721"/>
                <a:gd name="connsiteX28" fmla="*/ 9102497 w 10643876"/>
                <a:gd name="connsiteY28" fmla="*/ 3457356 h 5495721"/>
                <a:gd name="connsiteX29" fmla="*/ 9055621 w 10643876"/>
                <a:gd name="connsiteY29" fmla="*/ 3441305 h 5495721"/>
                <a:gd name="connsiteX30" fmla="*/ 8981903 w 10643876"/>
                <a:gd name="connsiteY30" fmla="*/ 3433116 h 5495721"/>
                <a:gd name="connsiteX31" fmla="*/ 8580555 w 10643876"/>
                <a:gd name="connsiteY31" fmla="*/ 3433116 h 5495721"/>
                <a:gd name="connsiteX32" fmla="*/ 8621510 w 10643876"/>
                <a:gd name="connsiteY32" fmla="*/ 3501371 h 5495721"/>
                <a:gd name="connsiteX33" fmla="*/ 8620827 w 10643876"/>
                <a:gd name="connsiteY33" fmla="*/ 3566045 h 5495721"/>
                <a:gd name="connsiteX34" fmla="*/ 8480217 w 10643876"/>
                <a:gd name="connsiteY34" fmla="*/ 3566045 h 5495721"/>
                <a:gd name="connsiteX35" fmla="*/ 8431073 w 10643876"/>
                <a:gd name="connsiteY35" fmla="*/ 3597443 h 5495721"/>
                <a:gd name="connsiteX36" fmla="*/ 8420323 w 10643876"/>
                <a:gd name="connsiteY36" fmla="*/ 3565704 h 5495721"/>
                <a:gd name="connsiteX37" fmla="*/ 8285687 w 10643876"/>
                <a:gd name="connsiteY37" fmla="*/ 3564167 h 5495721"/>
                <a:gd name="connsiteX38" fmla="*/ 8285687 w 10643876"/>
                <a:gd name="connsiteY38" fmla="*/ 3515023 h 5495721"/>
                <a:gd name="connsiteX39" fmla="*/ 8319815 w 10643876"/>
                <a:gd name="connsiteY39" fmla="*/ 3401888 h 5495721"/>
                <a:gd name="connsiteX40" fmla="*/ 0 w 10643876"/>
                <a:gd name="connsiteY40" fmla="*/ 0 h 5495721"/>
                <a:gd name="connsiteX41" fmla="*/ 10643876 w 10643876"/>
                <a:gd name="connsiteY41" fmla="*/ 0 h 5495721"/>
                <a:gd name="connsiteX42" fmla="*/ 10643876 w 10643876"/>
                <a:gd name="connsiteY42" fmla="*/ 5495721 h 5495721"/>
                <a:gd name="connsiteX43" fmla="*/ 0 w 10643876"/>
                <a:gd name="connsiteY43" fmla="*/ 5495721 h 54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43876" h="5495721">
                  <a:moveTo>
                    <a:pt x="7990477" y="3396768"/>
                  </a:moveTo>
                  <a:lnTo>
                    <a:pt x="8007371" y="3464343"/>
                  </a:lnTo>
                  <a:cubicBezTo>
                    <a:pt x="7969830" y="3446199"/>
                    <a:pt x="7951059" y="3429931"/>
                    <a:pt x="7902256" y="3419295"/>
                  </a:cubicBezTo>
                  <a:cubicBezTo>
                    <a:pt x="7848446" y="3404278"/>
                    <a:pt x="7819040" y="3409908"/>
                    <a:pt x="7780248" y="3404278"/>
                  </a:cubicBezTo>
                  <a:lnTo>
                    <a:pt x="7487938" y="3403082"/>
                  </a:lnTo>
                  <a:cubicBezTo>
                    <a:pt x="7501590" y="3422194"/>
                    <a:pt x="7504454" y="3438669"/>
                    <a:pt x="7510454" y="3457326"/>
                  </a:cubicBezTo>
                  <a:cubicBezTo>
                    <a:pt x="7516454" y="3475983"/>
                    <a:pt x="7520331" y="3482280"/>
                    <a:pt x="7523944" y="3515023"/>
                  </a:cubicBezTo>
                  <a:cubicBezTo>
                    <a:pt x="7527558" y="3547765"/>
                    <a:pt x="7529404" y="3612830"/>
                    <a:pt x="7532136" y="3653784"/>
                  </a:cubicBezTo>
                  <a:cubicBezTo>
                    <a:pt x="7523944" y="3659244"/>
                    <a:pt x="7519706" y="3672046"/>
                    <a:pt x="7507562" y="3654266"/>
                  </a:cubicBezTo>
                  <a:cubicBezTo>
                    <a:pt x="7495418" y="3636486"/>
                    <a:pt x="7479614" y="3587790"/>
                    <a:pt x="7459272" y="3547104"/>
                  </a:cubicBezTo>
                  <a:cubicBezTo>
                    <a:pt x="7443090" y="3514739"/>
                    <a:pt x="7427190" y="3472704"/>
                    <a:pt x="7399205" y="3403764"/>
                  </a:cubicBezTo>
                  <a:lnTo>
                    <a:pt x="7146025" y="3405592"/>
                  </a:lnTo>
                  <a:lnTo>
                    <a:pt x="6929089" y="4032919"/>
                  </a:lnTo>
                  <a:lnTo>
                    <a:pt x="6329054" y="4033693"/>
                  </a:lnTo>
                  <a:cubicBezTo>
                    <a:pt x="6330901" y="4357710"/>
                    <a:pt x="6332747" y="4687028"/>
                    <a:pt x="6334595" y="5011045"/>
                  </a:cubicBezTo>
                  <a:lnTo>
                    <a:pt x="10030324" y="4997555"/>
                  </a:lnTo>
                  <a:lnTo>
                    <a:pt x="10024542" y="4435040"/>
                  </a:lnTo>
                  <a:cubicBezTo>
                    <a:pt x="10016351" y="4413199"/>
                    <a:pt x="10020445" y="4385086"/>
                    <a:pt x="10002509" y="4357480"/>
                  </a:cubicBezTo>
                  <a:cubicBezTo>
                    <a:pt x="9986844" y="4333367"/>
                    <a:pt x="9957180" y="4320591"/>
                    <a:pt x="9928190" y="4291923"/>
                  </a:cubicBezTo>
                  <a:lnTo>
                    <a:pt x="10018379" y="4177964"/>
                  </a:lnTo>
                  <a:cubicBezTo>
                    <a:pt x="9999267" y="4150661"/>
                    <a:pt x="9992840" y="4142983"/>
                    <a:pt x="9981692" y="4129844"/>
                  </a:cubicBezTo>
                  <a:cubicBezTo>
                    <a:pt x="9970543" y="4116704"/>
                    <a:pt x="9964115" y="4109082"/>
                    <a:pt x="9951488" y="4099128"/>
                  </a:cubicBezTo>
                  <a:cubicBezTo>
                    <a:pt x="9938860" y="4089174"/>
                    <a:pt x="9923246" y="4079874"/>
                    <a:pt x="9905927" y="4070119"/>
                  </a:cubicBezTo>
                  <a:cubicBezTo>
                    <a:pt x="9888606" y="4060365"/>
                    <a:pt x="9853654" y="4059909"/>
                    <a:pt x="9847567" y="4040598"/>
                  </a:cubicBezTo>
                  <a:cubicBezTo>
                    <a:pt x="9841481" y="4021288"/>
                    <a:pt x="9839889" y="4032009"/>
                    <a:pt x="9869409" y="3954253"/>
                  </a:cubicBezTo>
                  <a:cubicBezTo>
                    <a:pt x="9902685" y="3878375"/>
                    <a:pt x="9989996" y="3643373"/>
                    <a:pt x="10030324" y="3547786"/>
                  </a:cubicBezTo>
                  <a:lnTo>
                    <a:pt x="9178482" y="3547786"/>
                  </a:lnTo>
                  <a:cubicBezTo>
                    <a:pt x="9164831" y="3525943"/>
                    <a:pt x="9150193" y="3497331"/>
                    <a:pt x="9137529" y="3482259"/>
                  </a:cubicBezTo>
                  <a:cubicBezTo>
                    <a:pt x="9124865" y="3467188"/>
                    <a:pt x="9119884" y="3466050"/>
                    <a:pt x="9102497" y="3457356"/>
                  </a:cubicBezTo>
                  <a:cubicBezTo>
                    <a:pt x="9093692" y="3452953"/>
                    <a:pt x="9075720" y="3445345"/>
                    <a:pt x="9055621" y="3441305"/>
                  </a:cubicBezTo>
                  <a:cubicBezTo>
                    <a:pt x="9035521" y="3437266"/>
                    <a:pt x="9009675" y="3433116"/>
                    <a:pt x="8981903" y="3433116"/>
                  </a:cubicBezTo>
                  <a:lnTo>
                    <a:pt x="8580555" y="3433116"/>
                  </a:lnTo>
                  <a:cubicBezTo>
                    <a:pt x="8587738" y="3447479"/>
                    <a:pt x="8614797" y="3479217"/>
                    <a:pt x="8621510" y="3501371"/>
                  </a:cubicBezTo>
                  <a:cubicBezTo>
                    <a:pt x="8628221" y="3523526"/>
                    <a:pt x="8623557" y="3555123"/>
                    <a:pt x="8620827" y="3566045"/>
                  </a:cubicBezTo>
                  <a:cubicBezTo>
                    <a:pt x="8549527" y="3555859"/>
                    <a:pt x="8511844" y="3560812"/>
                    <a:pt x="8480217" y="3566045"/>
                  </a:cubicBezTo>
                  <a:cubicBezTo>
                    <a:pt x="8448592" y="3571277"/>
                    <a:pt x="8441055" y="3597500"/>
                    <a:pt x="8431073" y="3597443"/>
                  </a:cubicBezTo>
                  <a:cubicBezTo>
                    <a:pt x="8421091" y="3597385"/>
                    <a:pt x="8441112" y="3567497"/>
                    <a:pt x="8420323" y="3565704"/>
                  </a:cubicBezTo>
                  <a:cubicBezTo>
                    <a:pt x="8395779" y="3562035"/>
                    <a:pt x="8309378" y="3567921"/>
                    <a:pt x="8285687" y="3564167"/>
                  </a:cubicBezTo>
                  <a:lnTo>
                    <a:pt x="8285687" y="3515023"/>
                  </a:lnTo>
                  <a:cubicBezTo>
                    <a:pt x="8294525" y="3448965"/>
                    <a:pt x="8293614" y="3454292"/>
                    <a:pt x="8319815" y="3401888"/>
                  </a:cubicBezTo>
                  <a:close/>
                  <a:moveTo>
                    <a:pt x="0" y="0"/>
                  </a:moveTo>
                  <a:lnTo>
                    <a:pt x="10643876" y="0"/>
                  </a:lnTo>
                  <a:lnTo>
                    <a:pt x="10643876" y="5495721"/>
                  </a:lnTo>
                  <a:lnTo>
                    <a:pt x="0" y="5495721"/>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grpSp>
      <p:sp>
        <p:nvSpPr>
          <p:cNvPr id="2" name="Title 1"/>
          <p:cNvSpPr>
            <a:spLocks noGrp="1"/>
          </p:cNvSpPr>
          <p:nvPr>
            <p:ph type="ctrTitle" hasCustomPrompt="1"/>
          </p:nvPr>
        </p:nvSpPr>
        <p:spPr>
          <a:xfrm>
            <a:off x="1349652" y="1405747"/>
            <a:ext cx="6982587" cy="2797663"/>
          </a:xfrm>
        </p:spPr>
        <p:txBody>
          <a:bodyPr anchor="b"/>
          <a:lstStyle>
            <a:lvl1pPr algn="l">
              <a:lnSpc>
                <a:spcPct val="80000"/>
              </a:lnSpc>
              <a:defRPr sz="7200">
                <a:gradFill>
                  <a:gsLst>
                    <a:gs pos="33000">
                      <a:schemeClr val="accent2">
                        <a:lumMod val="75000"/>
                        <a:alpha val="80000"/>
                      </a:schemeClr>
                    </a:gs>
                    <a:gs pos="66000">
                      <a:srgbClr val="E72102">
                        <a:alpha val="80000"/>
                      </a:srgbClr>
                    </a:gs>
                    <a:gs pos="100000">
                      <a:srgbClr val="5A2605">
                        <a:alpha val="80000"/>
                      </a:srgbClr>
                    </a:gs>
                  </a:gsLst>
                  <a:lin ang="0" scaled="1"/>
                </a:gradFill>
              </a:defRPr>
            </a:lvl1pPr>
          </a:lstStyle>
          <a:p>
            <a:r>
              <a:rPr lang="en-US" dirty="0"/>
              <a:t>INSERT PRESENTATION TITLE HERE</a:t>
            </a:r>
          </a:p>
        </p:txBody>
      </p:sp>
      <p:sp>
        <p:nvSpPr>
          <p:cNvPr id="3" name="Subtitle 2"/>
          <p:cNvSpPr>
            <a:spLocks noGrp="1"/>
          </p:cNvSpPr>
          <p:nvPr>
            <p:ph type="subTitle" idx="1"/>
          </p:nvPr>
        </p:nvSpPr>
        <p:spPr>
          <a:xfrm>
            <a:off x="1349651" y="4775593"/>
            <a:ext cx="7060076" cy="1108527"/>
          </a:xfrm>
        </p:spPr>
        <p:txBody>
          <a:bodyPr/>
          <a:lstStyle>
            <a:lvl1pPr marL="0" indent="0" algn="l">
              <a:buNone/>
              <a:defRPr sz="2400">
                <a:gradFill>
                  <a:gsLst>
                    <a:gs pos="33000">
                      <a:schemeClr val="accent2">
                        <a:lumMod val="75000"/>
                        <a:alpha val="80000"/>
                      </a:schemeClr>
                    </a:gs>
                    <a:gs pos="66000">
                      <a:srgbClr val="E72102">
                        <a:alpha val="80000"/>
                      </a:srgbClr>
                    </a:gs>
                    <a:gs pos="100000">
                      <a:srgbClr val="5A2605">
                        <a:alpha val="80000"/>
                      </a:srgbClr>
                    </a:gs>
                  </a:gsLst>
                  <a:lin ang="0" scaled="1"/>
                </a:gra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0" name="Date Placeholder 10"/>
          <p:cNvSpPr>
            <a:spLocks noGrp="1"/>
          </p:cNvSpPr>
          <p:nvPr>
            <p:ph type="dt" sz="half" idx="2"/>
          </p:nvPr>
        </p:nvSpPr>
        <p:spPr>
          <a:xfrm>
            <a:off x="8227983" y="1372760"/>
            <a:ext cx="2743200" cy="365125"/>
          </a:xfrm>
          <a:prstGeom prst="rect">
            <a:avLst/>
          </a:prstGeom>
        </p:spPr>
        <p:txBody>
          <a:bodyPr vert="horz" lIns="91440" tIns="45720" rIns="91440" bIns="45720" rtlCol="0" anchor="ctr"/>
          <a:lstStyle>
            <a:lvl1pPr algn="r">
              <a:defRPr lang="en-US" sz="3200" kern="1200" smtClean="0">
                <a:gradFill>
                  <a:gsLst>
                    <a:gs pos="33000">
                      <a:schemeClr val="accent2">
                        <a:lumMod val="75000"/>
                        <a:alpha val="80000"/>
                      </a:schemeClr>
                    </a:gs>
                    <a:gs pos="66000">
                      <a:srgbClr val="E72102">
                        <a:alpha val="80000"/>
                      </a:srgbClr>
                    </a:gs>
                    <a:gs pos="100000">
                      <a:srgbClr val="5A2605">
                        <a:alpha val="80000"/>
                      </a:srgbClr>
                    </a:gs>
                  </a:gsLst>
                  <a:lin ang="0" scaled="1"/>
                </a:gradFill>
                <a:latin typeface="Franklin Gothic Book"/>
                <a:ea typeface="+mn-ea"/>
                <a:cs typeface="+mn-cs"/>
              </a:defRPr>
            </a:lvl1pPr>
          </a:lstStyle>
          <a:p>
            <a:endParaRPr dirty="0">
              <a:gradFill>
                <a:gsLst>
                  <a:gs pos="33000">
                    <a:srgbClr val="DA5926">
                      <a:lumMod val="75000"/>
                      <a:alpha val="80000"/>
                    </a:srgbClr>
                  </a:gs>
                  <a:gs pos="66000">
                    <a:srgbClr val="E72102">
                      <a:alpha val="80000"/>
                    </a:srgbClr>
                  </a:gs>
                  <a:gs pos="100000">
                    <a:srgbClr val="5A2605">
                      <a:alpha val="80000"/>
                    </a:srgbClr>
                  </a:gs>
                </a:gsLst>
                <a:lin ang="0" scaled="1"/>
              </a:gradFill>
            </a:endParaRPr>
          </a:p>
        </p:txBody>
      </p:sp>
      <p:cxnSp>
        <p:nvCxnSpPr>
          <p:cNvPr id="17" name="Straight Connector 16"/>
          <p:cNvCxnSpPr/>
          <p:nvPr userDrawn="1"/>
        </p:nvCxnSpPr>
        <p:spPr>
          <a:xfrm>
            <a:off x="1349651" y="4514971"/>
            <a:ext cx="3268844" cy="0"/>
          </a:xfrm>
          <a:prstGeom prst="line">
            <a:avLst/>
          </a:prstGeom>
          <a:ln w="76200">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0504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a:xfrm>
            <a:off x="296335" y="6111552"/>
            <a:ext cx="11599335" cy="277781"/>
          </a:xfrm>
          <a:prstGeom prst="rect">
            <a:avLst/>
          </a:prstGeom>
        </p:spPr>
        <p:txBody>
          <a:bodyPr/>
          <a:lstStyle/>
          <a:p>
            <a:endParaRPr lang="en-US" dirty="0">
              <a:solidFill>
                <a:srgbClr val="45120F"/>
              </a:solidFill>
            </a:endParaRPr>
          </a:p>
        </p:txBody>
      </p:sp>
      <p:sp>
        <p:nvSpPr>
          <p:cNvPr id="5" name="Slide Number Placeholder 4"/>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
        <p:nvSpPr>
          <p:cNvPr id="6" name="Content Placeholder 2"/>
          <p:cNvSpPr>
            <a:spLocks noGrp="1"/>
          </p:cNvSpPr>
          <p:nvPr>
            <p:ph sz="half" idx="1"/>
          </p:nvPr>
        </p:nvSpPr>
        <p:spPr>
          <a:xfrm>
            <a:off x="287868" y="1101978"/>
            <a:ext cx="11607801" cy="541889"/>
          </a:xfrm>
        </p:spPr>
        <p:txBody>
          <a:bodyPr/>
          <a:lstStyle>
            <a:lvl1pPr marL="0" indent="0">
              <a:buNone/>
              <a:defRPr sz="2000">
                <a:solidFill>
                  <a:schemeClr val="bg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972550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340600" y="0"/>
            <a:ext cx="4851400" cy="6389688"/>
          </a:xfrm>
          <a:solidFill>
            <a:schemeClr val="tx2">
              <a:alpha val="54000"/>
            </a:schemeClr>
          </a:solidFill>
        </p:spPr>
        <p:txBody>
          <a:bodyPr/>
          <a:lstStyle>
            <a:lvl1pPr marL="0" indent="0">
              <a:buNone/>
              <a:defRPr/>
            </a:lvl1pPr>
          </a:lstStyle>
          <a:p>
            <a:endParaRPr lang="en-US" dirty="0"/>
          </a:p>
        </p:txBody>
      </p:sp>
      <p:sp>
        <p:nvSpPr>
          <p:cNvPr id="2" name="Title 1"/>
          <p:cNvSpPr>
            <a:spLocks noGrp="1"/>
          </p:cNvSpPr>
          <p:nvPr>
            <p:ph type="title"/>
          </p:nvPr>
        </p:nvSpPr>
        <p:spPr>
          <a:xfrm>
            <a:off x="287867" y="320677"/>
            <a:ext cx="6652196" cy="895651"/>
          </a:xfrm>
        </p:spPr>
        <p:txBody>
          <a:bodyPr/>
          <a:lstStyle/>
          <a:p>
            <a:r>
              <a:rPr lang="en-US"/>
              <a:t>Click to edit Master title style</a:t>
            </a:r>
          </a:p>
        </p:txBody>
      </p:sp>
      <p:sp>
        <p:nvSpPr>
          <p:cNvPr id="3" name="Content Placeholder 2"/>
          <p:cNvSpPr>
            <a:spLocks noGrp="1"/>
          </p:cNvSpPr>
          <p:nvPr>
            <p:ph sz="half" idx="1"/>
          </p:nvPr>
        </p:nvSpPr>
        <p:spPr>
          <a:xfrm>
            <a:off x="287867" y="1825627"/>
            <a:ext cx="6652196" cy="4117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287869" y="6111552"/>
            <a:ext cx="6910103" cy="277781"/>
          </a:xfrm>
          <a:prstGeom prst="rect">
            <a:avLst/>
          </a:prstGeom>
        </p:spPr>
        <p:txBody>
          <a:bodyPr/>
          <a:lstStyle/>
          <a:p>
            <a:endParaRPr lang="en-US" dirty="0">
              <a:solidFill>
                <a:srgbClr val="45120F"/>
              </a:solidFill>
            </a:endParaRPr>
          </a:p>
        </p:txBody>
      </p:sp>
      <p:sp>
        <p:nvSpPr>
          <p:cNvPr id="7" name="Slide Number Placeholder 6"/>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59906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Picture Placeholder 8"/>
          <p:cNvSpPr>
            <a:spLocks noGrp="1"/>
          </p:cNvSpPr>
          <p:nvPr>
            <p:ph type="pic" sz="quarter" idx="13"/>
          </p:nvPr>
        </p:nvSpPr>
        <p:spPr>
          <a:xfrm>
            <a:off x="7340600" y="0"/>
            <a:ext cx="4851400" cy="6389688"/>
          </a:xfrm>
          <a:solidFill>
            <a:schemeClr val="tx2">
              <a:alpha val="54000"/>
            </a:schemeClr>
          </a:solidFill>
        </p:spPr>
        <p:txBody>
          <a:bodyPr/>
          <a:lstStyle>
            <a:lvl1pPr marL="0" indent="0">
              <a:buNone/>
              <a:defRPr/>
            </a:lvl1pPr>
          </a:lstStyle>
          <a:p>
            <a:endParaRPr lang="en-US" dirty="0"/>
          </a:p>
        </p:txBody>
      </p:sp>
      <p:sp>
        <p:nvSpPr>
          <p:cNvPr id="2" name="Title 1"/>
          <p:cNvSpPr>
            <a:spLocks noGrp="1"/>
          </p:cNvSpPr>
          <p:nvPr>
            <p:ph type="title"/>
          </p:nvPr>
        </p:nvSpPr>
        <p:spPr>
          <a:xfrm>
            <a:off x="879232" y="1145077"/>
            <a:ext cx="6060831" cy="2234955"/>
          </a:xfrm>
        </p:spPr>
        <p:txBody>
          <a:bodyPr anchor="b"/>
          <a:lstStyle>
            <a:lvl1pPr>
              <a:defRPr sz="5400"/>
            </a:lvl1pPr>
          </a:lstStyle>
          <a:p>
            <a:r>
              <a:rPr lang="en-US"/>
              <a:t>Click to edit Master title style</a:t>
            </a:r>
          </a:p>
        </p:txBody>
      </p:sp>
      <p:sp>
        <p:nvSpPr>
          <p:cNvPr id="3" name="Content Placeholder 2"/>
          <p:cNvSpPr>
            <a:spLocks noGrp="1"/>
          </p:cNvSpPr>
          <p:nvPr>
            <p:ph sz="half" idx="1"/>
          </p:nvPr>
        </p:nvSpPr>
        <p:spPr>
          <a:xfrm>
            <a:off x="879231" y="3380032"/>
            <a:ext cx="6060832" cy="2270493"/>
          </a:xfrm>
        </p:spPr>
        <p:txBody>
          <a:bodyPr/>
          <a:lstStyle>
            <a:lvl1pPr marL="0" indent="0">
              <a:buNone/>
              <a:defRPr sz="2000"/>
            </a:lvl1pPr>
            <a:lvl2pPr marL="457178" indent="0">
              <a:buNone/>
              <a:defRPr/>
            </a:lvl2pPr>
            <a:lvl3pPr marL="914354" indent="0">
              <a:buNone/>
              <a:defRPr/>
            </a:lvl3pPr>
            <a:lvl4pPr marL="1371532" indent="0">
              <a:buNone/>
              <a:defRPr/>
            </a:lvl4pPr>
            <a:lvl5pPr marL="1828709" indent="0">
              <a:buNone/>
              <a:defRPr/>
            </a:lvl5pPr>
          </a:lstStyle>
          <a:p>
            <a:pPr lvl="0"/>
            <a:r>
              <a:rPr lang="en-US" dirty="0"/>
              <a:t>Click to edit Master text styles</a:t>
            </a:r>
          </a:p>
        </p:txBody>
      </p:sp>
      <p:sp>
        <p:nvSpPr>
          <p:cNvPr id="6" name="Footer Placeholder 5"/>
          <p:cNvSpPr>
            <a:spLocks noGrp="1"/>
          </p:cNvSpPr>
          <p:nvPr>
            <p:ph type="ftr" sz="quarter" idx="11"/>
          </p:nvPr>
        </p:nvSpPr>
        <p:spPr>
          <a:xfrm>
            <a:off x="287869" y="6111552"/>
            <a:ext cx="6910103" cy="277781"/>
          </a:xfrm>
          <a:prstGeom prst="rect">
            <a:avLst/>
          </a:prstGeom>
        </p:spPr>
        <p:txBody>
          <a:bodyPr/>
          <a:lstStyle/>
          <a:p>
            <a:endParaRPr lang="en-US" dirty="0">
              <a:solidFill>
                <a:srgbClr val="45120F"/>
              </a:solidFill>
            </a:endParaRPr>
          </a:p>
        </p:txBody>
      </p:sp>
      <p:sp>
        <p:nvSpPr>
          <p:cNvPr id="7" name="Slide Number Placeholder 6"/>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48094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5" name="Object 4"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4" name="Rectangle 3"/>
          <p:cNvSpPr/>
          <p:nvPr userDrawn="1"/>
        </p:nvSpPr>
        <p:spPr>
          <a:xfrm>
            <a:off x="0" y="6389334"/>
            <a:ext cx="12192000" cy="48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sp>
        <p:nvSpPr>
          <p:cNvPr id="2" name="Title 1"/>
          <p:cNvSpPr>
            <a:spLocks noGrp="1"/>
          </p:cNvSpPr>
          <p:nvPr>
            <p:ph type="title"/>
          </p:nvPr>
        </p:nvSpPr>
        <p:spPr>
          <a:xfrm>
            <a:off x="879233" y="1129297"/>
            <a:ext cx="5052647" cy="2234955"/>
          </a:xfrm>
        </p:spPr>
        <p:txBody>
          <a:bodyPr anchor="b"/>
          <a:lstStyle>
            <a:lvl1pPr>
              <a:defRPr sz="5400"/>
            </a:lvl1pPr>
          </a:lstStyle>
          <a:p>
            <a:r>
              <a:rPr lang="en-US" dirty="0"/>
              <a:t>Click to edit Master title style</a:t>
            </a:r>
          </a:p>
        </p:txBody>
      </p:sp>
      <p:sp>
        <p:nvSpPr>
          <p:cNvPr id="3" name="Content Placeholder 2"/>
          <p:cNvSpPr>
            <a:spLocks noGrp="1"/>
          </p:cNvSpPr>
          <p:nvPr>
            <p:ph sz="half" idx="1"/>
          </p:nvPr>
        </p:nvSpPr>
        <p:spPr>
          <a:xfrm>
            <a:off x="879231" y="3364252"/>
            <a:ext cx="5052648" cy="2270493"/>
          </a:xfrm>
        </p:spPr>
        <p:txBody>
          <a:bodyPr/>
          <a:lstStyle>
            <a:lvl1pPr marL="0" indent="0">
              <a:buNone/>
              <a:defRPr sz="2000"/>
            </a:lvl1pPr>
            <a:lvl2pPr marL="457178" indent="0">
              <a:buNone/>
              <a:defRPr/>
            </a:lvl2pPr>
            <a:lvl3pPr marL="914354" indent="0">
              <a:buNone/>
              <a:defRPr/>
            </a:lvl3pPr>
            <a:lvl4pPr marL="1371532" indent="0">
              <a:buNone/>
              <a:defRPr/>
            </a:lvl4pPr>
            <a:lvl5pPr marL="1828709" indent="0">
              <a:buNone/>
              <a:defRPr/>
            </a:lvl5pPr>
          </a:lstStyle>
          <a:p>
            <a:pPr lvl="0"/>
            <a:r>
              <a:rPr lang="en-US" dirty="0"/>
              <a:t>Click to edit Master text styles</a:t>
            </a:r>
          </a:p>
        </p:txBody>
      </p:sp>
      <p:sp>
        <p:nvSpPr>
          <p:cNvPr id="6" name="Footer Placeholder 5"/>
          <p:cNvSpPr>
            <a:spLocks noGrp="1"/>
          </p:cNvSpPr>
          <p:nvPr>
            <p:ph type="ftr" sz="quarter" idx="11"/>
          </p:nvPr>
        </p:nvSpPr>
        <p:spPr>
          <a:xfrm>
            <a:off x="366874" y="6111552"/>
            <a:ext cx="6910103" cy="277781"/>
          </a:xfrm>
          <a:prstGeom prst="rect">
            <a:avLst/>
          </a:prstGeom>
        </p:spPr>
        <p:txBody>
          <a:bodyPr/>
          <a:lstStyle/>
          <a:p>
            <a:endParaRPr lang="en-US" dirty="0">
              <a:solidFill>
                <a:srgbClr val="45120F"/>
              </a:solidFill>
            </a:endParaRPr>
          </a:p>
        </p:txBody>
      </p:sp>
      <p:sp>
        <p:nvSpPr>
          <p:cNvPr id="7" name="Slide Number Placeholder 6"/>
          <p:cNvSpPr>
            <a:spLocks noGrp="1"/>
          </p:cNvSpPr>
          <p:nvPr>
            <p:ph type="sldNum" sz="quarter" idx="12"/>
          </p:nvPr>
        </p:nvSpPr>
        <p:spPr>
          <a:xfrm>
            <a:off x="365316" y="6452392"/>
            <a:ext cx="522581" cy="365125"/>
          </a:xfrm>
          <a:prstGeom prst="rect">
            <a:avLst/>
          </a:prstGeom>
        </p:spPr>
        <p:txBody>
          <a:bodyPr/>
          <a:lstStyle>
            <a:lvl1pPr>
              <a:defRPr>
                <a:solidFill>
                  <a:schemeClr val="tx2"/>
                </a:solidFill>
              </a:defRPr>
            </a:lvl1pPr>
          </a:lstStyle>
          <a:p>
            <a:fld id="{19101E11-539C-1644-8D7E-1EB5444CE49E}" type="slidenum">
              <a:rPr lang="en-US" smtClean="0">
                <a:solidFill>
                  <a:srgbClr val="C00000"/>
                </a:solidFill>
              </a:rPr>
              <a:pPr/>
              <a:t>‹#›</a:t>
            </a:fld>
            <a:endParaRPr lang="en-US" dirty="0">
              <a:solidFill>
                <a:srgbClr val="C00000"/>
              </a:solidFill>
            </a:endParaRPr>
          </a:p>
        </p:txBody>
      </p:sp>
      <p:sp>
        <p:nvSpPr>
          <p:cNvPr id="8" name="Rectangle 7"/>
          <p:cNvSpPr/>
          <p:nvPr userDrawn="1"/>
        </p:nvSpPr>
        <p:spPr>
          <a:xfrm rot="5400000">
            <a:off x="-3284638" y="3284639"/>
            <a:ext cx="6874075" cy="304800"/>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163420" y="6486863"/>
            <a:ext cx="917339" cy="303639"/>
          </a:xfrm>
          <a:prstGeom prst="rect">
            <a:avLst/>
          </a:prstGeom>
        </p:spPr>
      </p:pic>
    </p:spTree>
    <p:extLst>
      <p:ext uri="{BB962C8B-B14F-4D97-AF65-F5344CB8AC3E}">
        <p14:creationId xmlns:p14="http://schemas.microsoft.com/office/powerpoint/2010/main" val="921007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9525"/>
            <a:ext cx="12192000" cy="6867525"/>
          </a:xfrm>
        </p:spPr>
        <p:txBody>
          <a:bodyPr/>
          <a:lstStyle>
            <a:lvl1pPr marL="0" indent="0">
              <a:buNone/>
              <a:defRPr/>
            </a:lvl1pPr>
          </a:lstStyle>
          <a:p>
            <a:endParaRPr lang="en-US" dirty="0"/>
          </a:p>
        </p:txBody>
      </p:sp>
      <p:sp>
        <p:nvSpPr>
          <p:cNvPr id="4" name="Rectangle 3"/>
          <p:cNvSpPr/>
          <p:nvPr userDrawn="1"/>
        </p:nvSpPr>
        <p:spPr>
          <a:xfrm>
            <a:off x="0" y="6111554"/>
            <a:ext cx="12192000" cy="746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sp>
        <p:nvSpPr>
          <p:cNvPr id="6" name="Slide Number Placeholder 5"/>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
        <p:nvSpPr>
          <p:cNvPr id="7" name="Title 4"/>
          <p:cNvSpPr txBox="1">
            <a:spLocks/>
          </p:cNvSpPr>
          <p:nvPr userDrawn="1"/>
        </p:nvSpPr>
        <p:spPr>
          <a:xfrm>
            <a:off x="7156173" y="-9376"/>
            <a:ext cx="5035827" cy="6867376"/>
          </a:xfrm>
          <a:prstGeom prst="rect">
            <a:avLst/>
          </a:prstGeom>
          <a:solidFill>
            <a:srgbClr val="3F1803">
              <a:alpha val="88000"/>
            </a:srgbClr>
          </a:solidFill>
        </p:spPr>
        <p:txBody>
          <a:bodyPr wrap="none" lIns="304800" tIns="1143000" rIns="457200" bIns="331470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67" b="1" dirty="0">
                <a:solidFill>
                  <a:srgbClr val="FFDE07"/>
                </a:solidFill>
                <a:latin typeface="Arial"/>
                <a:cs typeface="Arial"/>
              </a:rPr>
              <a:t> </a:t>
            </a:r>
            <a:endParaRPr lang="en-US" sz="3751" dirty="0">
              <a:solidFill>
                <a:srgbClr val="FFDE07"/>
              </a:solidFill>
              <a:cs typeface="Franklin Gothic Medium"/>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56853" y="6486864"/>
            <a:ext cx="926915" cy="306809"/>
          </a:xfrm>
          <a:prstGeom prst="rect">
            <a:avLst/>
          </a:prstGeom>
        </p:spPr>
      </p:pic>
      <p:sp>
        <p:nvSpPr>
          <p:cNvPr id="3" name="Content Placeholder 2"/>
          <p:cNvSpPr>
            <a:spLocks noGrp="1"/>
          </p:cNvSpPr>
          <p:nvPr>
            <p:ph idx="1"/>
          </p:nvPr>
        </p:nvSpPr>
        <p:spPr>
          <a:xfrm>
            <a:off x="7460973" y="410309"/>
            <a:ext cx="4426227" cy="5701243"/>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1653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Colo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angle 19"/>
          <p:cNvSpPr/>
          <p:nvPr userDrawn="1"/>
        </p:nvSpPr>
        <p:spPr>
          <a:xfrm>
            <a:off x="0" y="5801134"/>
            <a:ext cx="12192000" cy="1056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 name="Rectangle 5"/>
          <p:cNvSpPr/>
          <p:nvPr userDrawn="1"/>
        </p:nvSpPr>
        <p:spPr>
          <a:xfrm rot="10800000">
            <a:off x="0" y="-3"/>
            <a:ext cx="12192000" cy="5801133"/>
          </a:xfrm>
          <a:prstGeom prst="rect">
            <a:avLst/>
          </a:prstGeom>
          <a:gradFill flip="none" rotWithShape="1">
            <a:gsLst>
              <a:gs pos="33000">
                <a:schemeClr val="accent2">
                  <a:lumMod val="75000"/>
                  <a:alpha val="80000"/>
                </a:schemeClr>
              </a:gs>
              <a:gs pos="0">
                <a:srgbClr val="FFC000">
                  <a:alpha val="80000"/>
                </a:srgbClr>
              </a:gs>
              <a:gs pos="66000">
                <a:srgbClr val="E72102">
                  <a:alpha val="80000"/>
                </a:srgbClr>
              </a:gs>
              <a:gs pos="100000">
                <a:srgbClr val="5A2605">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sp>
        <p:nvSpPr>
          <p:cNvPr id="2" name="Title 1"/>
          <p:cNvSpPr>
            <a:spLocks noGrp="1"/>
          </p:cNvSpPr>
          <p:nvPr>
            <p:ph type="ctrTitle"/>
          </p:nvPr>
        </p:nvSpPr>
        <p:spPr>
          <a:xfrm>
            <a:off x="823604" y="867336"/>
            <a:ext cx="10563984" cy="2356043"/>
          </a:xfrm>
        </p:spPr>
        <p:txBody>
          <a:bodyPr vert="horz" lIns="0" tIns="0" rIns="0" bIns="0" rtlCol="0" anchor="t" anchorCtr="0">
            <a:noAutofit/>
          </a:bodyPr>
          <a:lstStyle>
            <a:lvl1pPr>
              <a:lnSpc>
                <a:spcPct val="70000"/>
              </a:lnSpc>
              <a:defRPr lang="en-US" sz="7200" b="0" cap="all" baseline="0" dirty="0">
                <a:solidFill>
                  <a:schemeClr val="bg1"/>
                </a:solidFill>
                <a:latin typeface="Franklin Gothic Medium" charset="0"/>
                <a:ea typeface="Franklin Gothic Medium" charset="0"/>
                <a:cs typeface="Franklin Gothic Medium" charset="0"/>
              </a:defRPr>
            </a:lvl1pPr>
          </a:lstStyle>
          <a:p>
            <a:pPr lvl="0"/>
            <a:r>
              <a:rPr lang="en-US"/>
              <a:t>Click to edit Master title style</a:t>
            </a:r>
            <a:endParaRPr lang="en-US" dirty="0"/>
          </a:p>
        </p:txBody>
      </p:sp>
      <p:sp>
        <p:nvSpPr>
          <p:cNvPr id="3" name="Subtitle 2"/>
          <p:cNvSpPr>
            <a:spLocks noGrp="1"/>
          </p:cNvSpPr>
          <p:nvPr>
            <p:ph type="subTitle" idx="1"/>
          </p:nvPr>
        </p:nvSpPr>
        <p:spPr>
          <a:xfrm>
            <a:off x="823606" y="4320211"/>
            <a:ext cx="7525265" cy="1126432"/>
          </a:xfrm>
        </p:spPr>
        <p:txBody>
          <a:bodyPr vert="horz" lIns="0" tIns="0" rIns="0" bIns="0" rtlCol="0" anchor="t" anchorCtr="0">
            <a:noAutofit/>
          </a:bodyPr>
          <a:lstStyle>
            <a:lvl1pPr>
              <a:defRPr lang="en-US" sz="2933" b="0" dirty="0">
                <a:solidFill>
                  <a:schemeClr val="bg1"/>
                </a:solidFill>
                <a:latin typeface="Franklin Gothic Medium" charset="0"/>
                <a:ea typeface="Franklin Gothic Medium" charset="0"/>
                <a:cs typeface="Franklin Gothic Medium" charset="0"/>
              </a:defRPr>
            </a:lvl1pPr>
          </a:lstStyle>
          <a:p>
            <a:pPr lvl="0">
              <a:lnSpc>
                <a:spcPct val="90000"/>
              </a:lnSpc>
              <a:spcBef>
                <a:spcPct val="0"/>
              </a:spcBef>
            </a:pPr>
            <a:r>
              <a:rPr lang="en-US" dirty="0"/>
              <a:t>Click to edit Master subtitle style</a:t>
            </a:r>
          </a:p>
        </p:txBody>
      </p:sp>
      <p:cxnSp>
        <p:nvCxnSpPr>
          <p:cNvPr id="11" name="Straight Connector 10"/>
          <p:cNvCxnSpPr/>
          <p:nvPr userDrawn="1"/>
        </p:nvCxnSpPr>
        <p:spPr>
          <a:xfrm>
            <a:off x="823604" y="4062099"/>
            <a:ext cx="4016685" cy="0"/>
          </a:xfrm>
          <a:prstGeom prst="line">
            <a:avLst/>
          </a:prstGeom>
          <a:ln w="508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57301" y="6013907"/>
            <a:ext cx="1577009" cy="648151"/>
          </a:xfrm>
          <a:prstGeom prst="rect">
            <a:avLst/>
          </a:prstGeom>
        </p:spPr>
      </p:pic>
    </p:spTree>
    <p:extLst>
      <p:ext uri="{BB962C8B-B14F-4D97-AF65-F5344CB8AC3E}">
        <p14:creationId xmlns:p14="http://schemas.microsoft.com/office/powerpoint/2010/main" val="206239062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16703"/>
            <a:ext cx="12192000" cy="5207544"/>
          </a:xfrm>
        </p:spPr>
        <p:txBody>
          <a:bodyPr/>
          <a:lstStyle>
            <a:lvl1pPr marL="0" indent="0">
              <a:buNone/>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
        <p:nvSpPr>
          <p:cNvPr id="8" name="Title 4"/>
          <p:cNvSpPr txBox="1">
            <a:spLocks/>
          </p:cNvSpPr>
          <p:nvPr userDrawn="1"/>
        </p:nvSpPr>
        <p:spPr>
          <a:xfrm>
            <a:off x="2" y="1216325"/>
            <a:ext cx="6970644" cy="5219643"/>
          </a:xfrm>
          <a:prstGeom prst="rect">
            <a:avLst/>
          </a:prstGeom>
          <a:solidFill>
            <a:srgbClr val="3F1803">
              <a:alpha val="80000"/>
            </a:srgbClr>
          </a:solidFill>
        </p:spPr>
        <p:txBody>
          <a:bodyPr wrap="none" lIns="304800" tIns="1143000" rIns="457200" bIns="331470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67" b="1" dirty="0">
                <a:solidFill>
                  <a:srgbClr val="FFDE07"/>
                </a:solidFill>
                <a:latin typeface="Arial"/>
                <a:cs typeface="Arial"/>
              </a:rPr>
              <a:t> </a:t>
            </a:r>
            <a:endParaRPr lang="en-US" sz="3751" dirty="0">
              <a:solidFill>
                <a:srgbClr val="FFDE07"/>
              </a:solidFill>
              <a:cs typeface="Franklin Gothic Medium"/>
            </a:endParaRPr>
          </a:p>
        </p:txBody>
      </p:sp>
      <p:sp>
        <p:nvSpPr>
          <p:cNvPr id="3" name="Content Placeholder 2"/>
          <p:cNvSpPr>
            <a:spLocks noGrp="1"/>
          </p:cNvSpPr>
          <p:nvPr>
            <p:ph idx="1"/>
          </p:nvPr>
        </p:nvSpPr>
        <p:spPr>
          <a:xfrm>
            <a:off x="287865" y="1557260"/>
            <a:ext cx="6370843" cy="45621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0715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
        <p:nvSpPr>
          <p:cNvPr id="3" name="Content Placeholder 2"/>
          <p:cNvSpPr>
            <a:spLocks noGrp="1"/>
          </p:cNvSpPr>
          <p:nvPr>
            <p:ph idx="1"/>
          </p:nvPr>
        </p:nvSpPr>
        <p:spPr>
          <a:xfrm>
            <a:off x="287865" y="1557260"/>
            <a:ext cx="6370843" cy="45621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9628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360001" y="430719"/>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9" name="Text Placeholder 2"/>
          <p:cNvSpPr>
            <a:spLocks noGrp="1"/>
          </p:cNvSpPr>
          <p:nvPr>
            <p:ph type="body" sz="quarter" idx="16"/>
          </p:nvPr>
        </p:nvSpPr>
        <p:spPr>
          <a:xfrm>
            <a:off x="357189" y="909637"/>
            <a:ext cx="11477331" cy="396875"/>
          </a:xfrm>
        </p:spPr>
        <p:txBody>
          <a:bodyPr/>
          <a:lstStyle>
            <a:lvl1pPr>
              <a:defRPr sz="1800"/>
            </a:lvl1pPr>
          </a:lstStyle>
          <a:p>
            <a:pPr lvl="0"/>
            <a:r>
              <a:rPr lang="en-US"/>
              <a:t>Click to edit Master text styles</a:t>
            </a:r>
          </a:p>
        </p:txBody>
      </p:sp>
      <p:sp>
        <p:nvSpPr>
          <p:cNvPr id="6" name="Slide Number Placeholder 4"/>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862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Color Breaker-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7"/>
            <a:ext cx="10515600" cy="1612491"/>
          </a:xfrm>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0088" y="6471515"/>
            <a:ext cx="922869" cy="305471"/>
          </a:xfrm>
          <a:prstGeom prst="rect">
            <a:avLst/>
          </a:prstGeom>
        </p:spPr>
      </p:pic>
      <p:sp>
        <p:nvSpPr>
          <p:cNvPr id="5" name="Slide Number Placeholder 5"/>
          <p:cNvSpPr>
            <a:spLocks noGrp="1"/>
          </p:cNvSpPr>
          <p:nvPr>
            <p:ph type="sldNum" sz="quarter" idx="4"/>
          </p:nvPr>
        </p:nvSpPr>
        <p:spPr>
          <a:xfrm>
            <a:off x="286312" y="6452392"/>
            <a:ext cx="522581" cy="365125"/>
          </a:xfrm>
          <a:prstGeom prst="rect">
            <a:avLst/>
          </a:prstGeom>
        </p:spPr>
        <p:txBody>
          <a:bodyPr vert="horz" lIns="0" tIns="45720" rIns="0" bIns="45720" rtlCol="0" anchor="ctr"/>
          <a:lstStyle>
            <a:lvl1pPr algn="l">
              <a:defRPr sz="1051">
                <a:solidFill>
                  <a:schemeClr val="bg1"/>
                </a:solidFill>
              </a:defRPr>
            </a:lvl1p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99321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4 x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360363" y="1712369"/>
            <a:ext cx="2730356" cy="4000499"/>
          </a:xfrm>
          <a:prstGeom prst="rect">
            <a:avLst/>
          </a:prstGeom>
        </p:spPr>
        <p:txBody>
          <a:bodyPr lIns="68580" tIns="34290" rIns="68580" bIns="34290">
            <a:noAutofit/>
          </a:bodyPr>
          <a:lstStyle>
            <a:lvl1pPr>
              <a:defRPr sz="1467" b="0">
                <a:solidFill>
                  <a:schemeClr val="tx1"/>
                </a:solidFill>
              </a:defRPr>
            </a:lvl1pPr>
            <a:lvl2pPr>
              <a:spcBef>
                <a:spcPts val="600"/>
              </a:spcBef>
              <a:defRPr sz="1467">
                <a:solidFill>
                  <a:schemeClr val="tx1"/>
                </a:solidFill>
              </a:defRPr>
            </a:lvl2pPr>
            <a:lvl3pPr>
              <a:spcBef>
                <a:spcPts val="600"/>
              </a:spcBef>
              <a:defRPr sz="1467">
                <a:solidFill>
                  <a:schemeClr val="tx1"/>
                </a:solidFill>
              </a:defRPr>
            </a:lvl3pPr>
            <a:lvl4pPr>
              <a:spcBef>
                <a:spcPts val="600"/>
              </a:spcBef>
              <a:defRPr sz="1467">
                <a:solidFill>
                  <a:schemeClr val="tx1"/>
                </a:solidFill>
              </a:defRPr>
            </a:lvl4pPr>
            <a:lvl5pPr>
              <a:spcBef>
                <a:spcPts val="600"/>
              </a:spcBef>
              <a:defRPr sz="1467">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8" name="Title Placeholder 1"/>
          <p:cNvSpPr>
            <a:spLocks noGrp="1"/>
          </p:cNvSpPr>
          <p:nvPr>
            <p:ph type="title"/>
          </p:nvPr>
        </p:nvSpPr>
        <p:spPr>
          <a:xfrm>
            <a:off x="360366" y="430721"/>
            <a:ext cx="11466511" cy="404119"/>
          </a:xfrm>
          <a:prstGeom prst="rect">
            <a:avLst/>
          </a:prstGeom>
        </p:spPr>
        <p:txBody>
          <a:bodyPr vert="horz" lIns="0" tIns="0" rIns="0" bIns="0" rtlCol="0" anchor="t">
            <a:noAutofit/>
          </a:bodyPr>
          <a:lstStyle>
            <a:lvl1pPr>
              <a:defRPr sz="2667"/>
            </a:lvl1pPr>
          </a:lstStyle>
          <a:p>
            <a:r>
              <a:rPr lang="en-GB" dirty="0"/>
              <a:t>Click to edit Master title style</a:t>
            </a:r>
          </a:p>
        </p:txBody>
      </p:sp>
      <p:sp>
        <p:nvSpPr>
          <p:cNvPr id="79" name="Text Placeholder 2"/>
          <p:cNvSpPr>
            <a:spLocks noGrp="1"/>
          </p:cNvSpPr>
          <p:nvPr>
            <p:ph type="body" sz="quarter" idx="16"/>
          </p:nvPr>
        </p:nvSpPr>
        <p:spPr>
          <a:xfrm>
            <a:off x="360366" y="909637"/>
            <a:ext cx="11466511" cy="396875"/>
          </a:xfrm>
          <a:prstGeom prst="rect">
            <a:avLst/>
          </a:prstGeom>
        </p:spPr>
        <p:txBody>
          <a:bodyPr lIns="68580" tIns="34290" rIns="68580" bIns="34290"/>
          <a:lstStyle>
            <a:lvl1pPr>
              <a:defRPr sz="1867"/>
            </a:lvl1pPr>
          </a:lstStyle>
          <a:p>
            <a:pPr lvl="0"/>
            <a:r>
              <a:rPr lang="en-GB" dirty="0"/>
              <a:t>Click to edit Master text styles</a:t>
            </a:r>
          </a:p>
        </p:txBody>
      </p:sp>
      <p:sp>
        <p:nvSpPr>
          <p:cNvPr id="80" name="Content Placeholder 2"/>
          <p:cNvSpPr>
            <a:spLocks noGrp="1"/>
          </p:cNvSpPr>
          <p:nvPr>
            <p:ph idx="20"/>
          </p:nvPr>
        </p:nvSpPr>
        <p:spPr>
          <a:xfrm>
            <a:off x="3272087" y="1712369"/>
            <a:ext cx="2730356" cy="4000499"/>
          </a:xfrm>
          <a:prstGeom prst="rect">
            <a:avLst/>
          </a:prstGeom>
        </p:spPr>
        <p:txBody>
          <a:bodyPr lIns="68580" tIns="34290" rIns="68580" bIns="34290">
            <a:noAutofit/>
          </a:bodyPr>
          <a:lstStyle>
            <a:lvl1pPr>
              <a:defRPr sz="1467" b="0">
                <a:solidFill>
                  <a:schemeClr val="tx1"/>
                </a:solidFill>
              </a:defRPr>
            </a:lvl1pPr>
            <a:lvl2pPr>
              <a:spcBef>
                <a:spcPts val="600"/>
              </a:spcBef>
              <a:defRPr sz="1467">
                <a:solidFill>
                  <a:schemeClr val="tx1"/>
                </a:solidFill>
              </a:defRPr>
            </a:lvl2pPr>
            <a:lvl3pPr>
              <a:spcBef>
                <a:spcPts val="600"/>
              </a:spcBef>
              <a:defRPr sz="1467">
                <a:solidFill>
                  <a:schemeClr val="tx1"/>
                </a:solidFill>
              </a:defRPr>
            </a:lvl3pPr>
            <a:lvl4pPr>
              <a:spcBef>
                <a:spcPts val="600"/>
              </a:spcBef>
              <a:defRPr sz="1467">
                <a:solidFill>
                  <a:schemeClr val="tx1"/>
                </a:solidFill>
              </a:defRPr>
            </a:lvl4pPr>
            <a:lvl5pPr>
              <a:spcBef>
                <a:spcPts val="600"/>
              </a:spcBef>
              <a:defRPr sz="1467">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1" name="Content Placeholder 2"/>
          <p:cNvSpPr>
            <a:spLocks noGrp="1"/>
          </p:cNvSpPr>
          <p:nvPr>
            <p:ph idx="21"/>
          </p:nvPr>
        </p:nvSpPr>
        <p:spPr>
          <a:xfrm>
            <a:off x="6183807" y="1712369"/>
            <a:ext cx="2730356" cy="4000499"/>
          </a:xfrm>
          <a:prstGeom prst="rect">
            <a:avLst/>
          </a:prstGeom>
        </p:spPr>
        <p:txBody>
          <a:bodyPr lIns="68580" tIns="34290" rIns="68580" bIns="34290">
            <a:noAutofit/>
          </a:bodyPr>
          <a:lstStyle>
            <a:lvl1pPr>
              <a:defRPr sz="1467" b="0">
                <a:solidFill>
                  <a:schemeClr val="tx1"/>
                </a:solidFill>
              </a:defRPr>
            </a:lvl1pPr>
            <a:lvl2pPr>
              <a:spcBef>
                <a:spcPts val="600"/>
              </a:spcBef>
              <a:defRPr sz="1467">
                <a:solidFill>
                  <a:schemeClr val="tx1"/>
                </a:solidFill>
              </a:defRPr>
            </a:lvl2pPr>
            <a:lvl3pPr>
              <a:spcBef>
                <a:spcPts val="600"/>
              </a:spcBef>
              <a:defRPr sz="1467">
                <a:solidFill>
                  <a:schemeClr val="tx1"/>
                </a:solidFill>
              </a:defRPr>
            </a:lvl3pPr>
            <a:lvl4pPr>
              <a:spcBef>
                <a:spcPts val="600"/>
              </a:spcBef>
              <a:defRPr sz="1467">
                <a:solidFill>
                  <a:schemeClr val="tx1"/>
                </a:solidFill>
              </a:defRPr>
            </a:lvl4pPr>
            <a:lvl5pPr>
              <a:spcBef>
                <a:spcPts val="600"/>
              </a:spcBef>
              <a:defRPr sz="1467">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2" name="Content Placeholder 2"/>
          <p:cNvSpPr>
            <a:spLocks noGrp="1"/>
          </p:cNvSpPr>
          <p:nvPr>
            <p:ph idx="22"/>
          </p:nvPr>
        </p:nvSpPr>
        <p:spPr>
          <a:xfrm>
            <a:off x="9096519" y="1712369"/>
            <a:ext cx="2730356" cy="4000499"/>
          </a:xfrm>
          <a:prstGeom prst="rect">
            <a:avLst/>
          </a:prstGeom>
        </p:spPr>
        <p:txBody>
          <a:bodyPr lIns="68580" tIns="34290" rIns="68580" bIns="34290">
            <a:noAutofit/>
          </a:bodyPr>
          <a:lstStyle>
            <a:lvl1pPr>
              <a:defRPr sz="1467" b="0">
                <a:solidFill>
                  <a:schemeClr val="tx1"/>
                </a:solidFill>
              </a:defRPr>
            </a:lvl1pPr>
            <a:lvl2pPr>
              <a:spcBef>
                <a:spcPts val="600"/>
              </a:spcBef>
              <a:defRPr sz="1467">
                <a:solidFill>
                  <a:schemeClr val="tx1"/>
                </a:solidFill>
              </a:defRPr>
            </a:lvl2pPr>
            <a:lvl3pPr>
              <a:spcBef>
                <a:spcPts val="600"/>
              </a:spcBef>
              <a:defRPr sz="1467">
                <a:solidFill>
                  <a:schemeClr val="tx1"/>
                </a:solidFill>
              </a:defRPr>
            </a:lvl3pPr>
            <a:lvl4pPr>
              <a:spcBef>
                <a:spcPts val="600"/>
              </a:spcBef>
              <a:defRPr sz="1467">
                <a:solidFill>
                  <a:schemeClr val="tx1"/>
                </a:solidFill>
              </a:defRPr>
            </a:lvl4pPr>
            <a:lvl5pPr>
              <a:spcBef>
                <a:spcPts val="600"/>
              </a:spcBef>
              <a:defRPr sz="1467">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Slide Number Placeholder 5"/>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5000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60365" y="430719"/>
            <a:ext cx="11466511" cy="404119"/>
          </a:xfrm>
          <a:prstGeom prst="rect">
            <a:avLst/>
          </a:prstGeom>
        </p:spPr>
        <p:txBody>
          <a:bodyPr vert="horz" lIns="0" tIns="0" rIns="0" bIns="0" rtlCol="0" anchor="t">
            <a:noAutofit/>
          </a:bodyPr>
          <a:lstStyle/>
          <a:p>
            <a:r>
              <a:rPr lang="en-US"/>
              <a:t>Click to edit Master title style</a:t>
            </a:r>
            <a:endParaRPr lang="en-GB" dirty="0"/>
          </a:p>
        </p:txBody>
      </p:sp>
      <p:sp>
        <p:nvSpPr>
          <p:cNvPr id="15" name="Slide Number Placeholder 5"/>
          <p:cNvSpPr>
            <a:spLocks noGrp="1"/>
          </p:cNvSpPr>
          <p:nvPr>
            <p:ph type="sldNum" sz="quarter" idx="4"/>
          </p:nvPr>
        </p:nvSpPr>
        <p:spPr>
          <a:xfrm>
            <a:off x="10856913" y="6394276"/>
            <a:ext cx="969963" cy="196851"/>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prstClr val="black"/>
                </a:solidFill>
              </a:rPr>
              <a:pPr/>
              <a:t>‹#›</a:t>
            </a:fld>
            <a:endParaRPr lang="en-GB" dirty="0">
              <a:solidFill>
                <a:prstClr val="black"/>
              </a:solidFill>
            </a:endParaRPr>
          </a:p>
        </p:txBody>
      </p:sp>
      <p:sp>
        <p:nvSpPr>
          <p:cNvPr id="9" name="Content Placeholder 2"/>
          <p:cNvSpPr>
            <a:spLocks noGrp="1"/>
          </p:cNvSpPr>
          <p:nvPr>
            <p:ph idx="1"/>
          </p:nvPr>
        </p:nvSpPr>
        <p:spPr>
          <a:xfrm>
            <a:off x="360365" y="1712369"/>
            <a:ext cx="11466511"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2"/>
          <p:cNvSpPr>
            <a:spLocks noGrp="1"/>
          </p:cNvSpPr>
          <p:nvPr>
            <p:ph type="body" sz="quarter" idx="16"/>
          </p:nvPr>
        </p:nvSpPr>
        <p:spPr>
          <a:xfrm>
            <a:off x="360365" y="909637"/>
            <a:ext cx="11466511" cy="396875"/>
          </a:xfrm>
        </p:spPr>
        <p:txBody>
          <a:bodyPr/>
          <a:lstStyle>
            <a:lvl1pPr>
              <a:defRPr sz="1800"/>
            </a:lvl1pPr>
          </a:lstStyle>
          <a:p>
            <a:pPr lvl="0"/>
            <a:r>
              <a:rPr lang="en-US"/>
              <a:t>Click to edit Master text styles</a:t>
            </a:r>
          </a:p>
        </p:txBody>
      </p:sp>
      <p:sp>
        <p:nvSpPr>
          <p:cNvPr id="13" name="Text Placeholder 17"/>
          <p:cNvSpPr>
            <a:spLocks noGrp="1"/>
          </p:cNvSpPr>
          <p:nvPr>
            <p:ph type="body" sz="quarter" idx="18" hasCustomPrompt="1"/>
          </p:nvPr>
        </p:nvSpPr>
        <p:spPr>
          <a:xfrm>
            <a:off x="6096001" y="6393509"/>
            <a:ext cx="4670779"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02811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2 x Content (3)">
    <p:spTree>
      <p:nvGrpSpPr>
        <p:cNvPr id="1" name=""/>
        <p:cNvGrpSpPr/>
        <p:nvPr/>
      </p:nvGrpSpPr>
      <p:grpSpPr>
        <a:xfrm>
          <a:off x="0" y="0"/>
          <a:ext cx="0" cy="0"/>
          <a:chOff x="0" y="0"/>
          <a:chExt cx="0" cy="0"/>
        </a:xfrm>
      </p:grpSpPr>
      <p:sp>
        <p:nvSpPr>
          <p:cNvPr id="74" name="Title Placeholder 1"/>
          <p:cNvSpPr>
            <a:spLocks noGrp="1"/>
          </p:cNvSpPr>
          <p:nvPr>
            <p:ph type="title"/>
          </p:nvPr>
        </p:nvSpPr>
        <p:spPr>
          <a:xfrm>
            <a:off x="360365" y="430719"/>
            <a:ext cx="11466511" cy="404119"/>
          </a:xfrm>
          <a:prstGeom prst="rect">
            <a:avLst/>
          </a:prstGeom>
        </p:spPr>
        <p:txBody>
          <a:bodyPr vert="horz" lIns="0" tIns="0" rIns="0" bIns="0" rtlCol="0" anchor="t">
            <a:noAutofit/>
          </a:bodyPr>
          <a:lstStyle/>
          <a:p>
            <a:r>
              <a:rPr lang="en-GB" dirty="0"/>
              <a:t>Click to edit Master title style</a:t>
            </a:r>
          </a:p>
        </p:txBody>
      </p:sp>
      <p:sp>
        <p:nvSpPr>
          <p:cNvPr id="17" name="Text Placeholder 2"/>
          <p:cNvSpPr>
            <a:spLocks noGrp="1"/>
          </p:cNvSpPr>
          <p:nvPr>
            <p:ph type="body" sz="quarter" idx="16"/>
          </p:nvPr>
        </p:nvSpPr>
        <p:spPr>
          <a:xfrm>
            <a:off x="360365" y="909637"/>
            <a:ext cx="11466511" cy="396875"/>
          </a:xfrm>
        </p:spPr>
        <p:txBody>
          <a:bodyPr/>
          <a:lstStyle>
            <a:lvl1pPr>
              <a:defRPr sz="1800"/>
            </a:lvl1pPr>
          </a:lstStyle>
          <a:p>
            <a:pPr lvl="0"/>
            <a:r>
              <a:rPr lang="en-GB" dirty="0"/>
              <a:t>Click to edit Master text styles</a:t>
            </a:r>
          </a:p>
        </p:txBody>
      </p:sp>
      <p:sp>
        <p:nvSpPr>
          <p:cNvPr id="18" name="Content Placeholder 2"/>
          <p:cNvSpPr>
            <a:spLocks noGrp="1"/>
          </p:cNvSpPr>
          <p:nvPr>
            <p:ph idx="15"/>
          </p:nvPr>
        </p:nvSpPr>
        <p:spPr>
          <a:xfrm>
            <a:off x="360364" y="1712369"/>
            <a:ext cx="5642077"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Content Placeholder 2"/>
          <p:cNvSpPr>
            <a:spLocks noGrp="1"/>
          </p:cNvSpPr>
          <p:nvPr>
            <p:ph idx="19"/>
          </p:nvPr>
        </p:nvSpPr>
        <p:spPr>
          <a:xfrm>
            <a:off x="6183532" y="1712369"/>
            <a:ext cx="5642077"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4"/>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4608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60365" y="430719"/>
            <a:ext cx="11466511" cy="404119"/>
          </a:xfrm>
          <a:prstGeom prst="rect">
            <a:avLst/>
          </a:prstGeom>
        </p:spPr>
        <p:txBody>
          <a:bodyPr vert="horz" lIns="0" tIns="0" rIns="0" bIns="0" rtlCol="0" anchor="t">
            <a:noAutofit/>
          </a:bodyPr>
          <a:lstStyle/>
          <a:p>
            <a:r>
              <a:rPr lang="en-GB" dirty="0"/>
              <a:t>Click to edit Master title style</a:t>
            </a:r>
          </a:p>
        </p:txBody>
      </p:sp>
      <p:sp>
        <p:nvSpPr>
          <p:cNvPr id="9" name="Content Placeholder 2"/>
          <p:cNvSpPr>
            <a:spLocks noGrp="1"/>
          </p:cNvSpPr>
          <p:nvPr>
            <p:ph idx="1"/>
          </p:nvPr>
        </p:nvSpPr>
        <p:spPr>
          <a:xfrm>
            <a:off x="360365" y="1712369"/>
            <a:ext cx="11466511"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2"/>
          <p:cNvSpPr>
            <a:spLocks noGrp="1"/>
          </p:cNvSpPr>
          <p:nvPr>
            <p:ph type="body" sz="quarter" idx="16"/>
          </p:nvPr>
        </p:nvSpPr>
        <p:spPr>
          <a:xfrm>
            <a:off x="360365" y="909637"/>
            <a:ext cx="11466511" cy="396875"/>
          </a:xfrm>
        </p:spPr>
        <p:txBody>
          <a:bodyPr/>
          <a:lstStyle>
            <a:lvl1pPr>
              <a:defRPr sz="1800"/>
            </a:lvl1pPr>
          </a:lstStyle>
          <a:p>
            <a:pPr lvl="0"/>
            <a:r>
              <a:rPr lang="en-GB" dirty="0"/>
              <a:t>Click to edit Master text styles</a:t>
            </a:r>
          </a:p>
        </p:txBody>
      </p:sp>
      <p:sp>
        <p:nvSpPr>
          <p:cNvPr id="6" name="Slide Number Placeholder 4"/>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2127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One Title Only">
    <p:bg>
      <p:bgPr>
        <a:solidFill>
          <a:schemeClr val="bg1"/>
        </a:solidFill>
        <a:effectLst/>
      </p:bgPr>
    </p:bg>
    <p:spTree>
      <p:nvGrpSpPr>
        <p:cNvPr id="1" name=""/>
        <p:cNvGrpSpPr/>
        <p:nvPr/>
      </p:nvGrpSpPr>
      <p:grpSpPr>
        <a:xfrm>
          <a:off x="0" y="0"/>
          <a:ext cx="0" cy="0"/>
          <a:chOff x="0" y="0"/>
          <a:chExt cx="0" cy="0"/>
        </a:xfrm>
      </p:grpSpPr>
      <p:sp>
        <p:nvSpPr>
          <p:cNvPr id="6" name="Title Placeholder 6"/>
          <p:cNvSpPr>
            <a:spLocks noGrp="1"/>
          </p:cNvSpPr>
          <p:nvPr>
            <p:ph type="title"/>
          </p:nvPr>
        </p:nvSpPr>
        <p:spPr>
          <a:xfrm>
            <a:off x="463299" y="431241"/>
            <a:ext cx="11280000" cy="554401"/>
          </a:xfrm>
          <a:prstGeom prst="rect">
            <a:avLst/>
          </a:prstGeom>
        </p:spPr>
        <p:txBody>
          <a:bodyPr vert="horz" lIns="0" tIns="60904" rIns="0" bIns="60904" rtlCol="0" anchor="b">
            <a:noAutofit/>
          </a:bodyPr>
          <a:lstStyle>
            <a:lvl1pPr>
              <a:defRPr sz="2700">
                <a:solidFill>
                  <a:schemeClr val="tx1">
                    <a:lumMod val="75000"/>
                    <a:lumOff val="25000"/>
                  </a:schemeClr>
                </a:solidFill>
              </a:defRPr>
            </a:lvl1pPr>
          </a:lstStyle>
          <a:p>
            <a:r>
              <a:rPr lang="en-US" dirty="0"/>
              <a:t>Click to edit Master title style</a:t>
            </a:r>
            <a:endParaRPr lang="en-GB" dirty="0"/>
          </a:p>
        </p:txBody>
      </p:sp>
      <p:sp>
        <p:nvSpPr>
          <p:cNvPr id="9" name="Slide Number Placeholder 4"/>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23597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S_One Title Only">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6" name="Title Placeholder 6"/>
          <p:cNvSpPr>
            <a:spLocks noGrp="1"/>
          </p:cNvSpPr>
          <p:nvPr>
            <p:ph type="title"/>
          </p:nvPr>
        </p:nvSpPr>
        <p:spPr>
          <a:xfrm>
            <a:off x="463299" y="431246"/>
            <a:ext cx="11280000" cy="554401"/>
          </a:xfrm>
          <a:prstGeom prst="rect">
            <a:avLst/>
          </a:prstGeom>
        </p:spPr>
        <p:txBody>
          <a:bodyPr vert="horz" lIns="0" tIns="45720" rIns="0" bIns="45720" rtlCol="0" anchor="b">
            <a:noAutofit/>
          </a:bodyPr>
          <a:lstStyle>
            <a:lvl1pPr>
              <a:defRPr sz="2664">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7" name="Footer Placeholder 6"/>
          <p:cNvSpPr>
            <a:spLocks noGrp="1"/>
          </p:cNvSpPr>
          <p:nvPr>
            <p:ph type="ftr" sz="quarter" idx="11"/>
          </p:nvPr>
        </p:nvSpPr>
        <p:spPr>
          <a:xfrm>
            <a:off x="1165419" y="6442926"/>
            <a:ext cx="6365992" cy="415084"/>
          </a:xfrm>
          <a:prstGeom prst="rect">
            <a:avLst/>
          </a:prstGeom>
        </p:spPr>
        <p:txBody>
          <a:bodyPr lIns="0" rIns="0" bIns="0"/>
          <a:lstStyle>
            <a:lvl1pPr>
              <a:defRPr sz="799">
                <a:solidFill>
                  <a:schemeClr val="tx1"/>
                </a:solidFill>
                <a:latin typeface="Arial" panose="020B0604020202020204" pitchFamily="34" charset="0"/>
                <a:cs typeface="Arial" panose="020B0604020202020204" pitchFamily="34" charset="0"/>
              </a:defRPr>
            </a:lvl1pPr>
          </a:lstStyle>
          <a:p>
            <a:endParaRPr lang="pt-BR" dirty="0">
              <a:solidFill>
                <a:srgbClr val="000000"/>
              </a:solidFill>
            </a:endParaRPr>
          </a:p>
        </p:txBody>
      </p:sp>
      <p:sp>
        <p:nvSpPr>
          <p:cNvPr id="8" name="Slide Number Placeholder 4"/>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32843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Colo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userDrawn="1"/>
        </p:nvGrpSpPr>
        <p:grpSpPr>
          <a:xfrm>
            <a:off x="620926" y="615880"/>
            <a:ext cx="10969343" cy="5677040"/>
            <a:chOff x="619932" y="635433"/>
            <a:chExt cx="10969342" cy="567704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1633" y="4236393"/>
              <a:ext cx="3567460" cy="1466227"/>
            </a:xfrm>
            <a:prstGeom prst="rect">
              <a:avLst/>
            </a:prstGeom>
          </p:spPr>
        </p:pic>
        <p:sp>
          <p:nvSpPr>
            <p:cNvPr id="15" name="Freeform 14"/>
            <p:cNvSpPr/>
            <p:nvPr/>
          </p:nvSpPr>
          <p:spPr>
            <a:xfrm>
              <a:off x="619932" y="635433"/>
              <a:ext cx="10969342" cy="5677040"/>
            </a:xfrm>
            <a:custGeom>
              <a:avLst/>
              <a:gdLst>
                <a:gd name="connsiteX0" fmla="*/ 7990477 w 10643876"/>
                <a:gd name="connsiteY0" fmla="*/ 3396768 h 5495721"/>
                <a:gd name="connsiteX1" fmla="*/ 8007371 w 10643876"/>
                <a:gd name="connsiteY1" fmla="*/ 3464343 h 5495721"/>
                <a:gd name="connsiteX2" fmla="*/ 7902256 w 10643876"/>
                <a:gd name="connsiteY2" fmla="*/ 3419295 h 5495721"/>
                <a:gd name="connsiteX3" fmla="*/ 7780248 w 10643876"/>
                <a:gd name="connsiteY3" fmla="*/ 3404278 h 5495721"/>
                <a:gd name="connsiteX4" fmla="*/ 7487938 w 10643876"/>
                <a:gd name="connsiteY4" fmla="*/ 3403082 h 5495721"/>
                <a:gd name="connsiteX5" fmla="*/ 7510454 w 10643876"/>
                <a:gd name="connsiteY5" fmla="*/ 3457326 h 5495721"/>
                <a:gd name="connsiteX6" fmla="*/ 7523944 w 10643876"/>
                <a:gd name="connsiteY6" fmla="*/ 3515023 h 5495721"/>
                <a:gd name="connsiteX7" fmla="*/ 7532136 w 10643876"/>
                <a:gd name="connsiteY7" fmla="*/ 3653784 h 5495721"/>
                <a:gd name="connsiteX8" fmla="*/ 7507562 w 10643876"/>
                <a:gd name="connsiteY8" fmla="*/ 3654266 h 5495721"/>
                <a:gd name="connsiteX9" fmla="*/ 7459272 w 10643876"/>
                <a:gd name="connsiteY9" fmla="*/ 3547104 h 5495721"/>
                <a:gd name="connsiteX10" fmla="*/ 7399205 w 10643876"/>
                <a:gd name="connsiteY10" fmla="*/ 3403764 h 5495721"/>
                <a:gd name="connsiteX11" fmla="*/ 7146025 w 10643876"/>
                <a:gd name="connsiteY11" fmla="*/ 3405592 h 5495721"/>
                <a:gd name="connsiteX12" fmla="*/ 6929089 w 10643876"/>
                <a:gd name="connsiteY12" fmla="*/ 4032919 h 5495721"/>
                <a:gd name="connsiteX13" fmla="*/ 6329054 w 10643876"/>
                <a:gd name="connsiteY13" fmla="*/ 4033693 h 5495721"/>
                <a:gd name="connsiteX14" fmla="*/ 6334595 w 10643876"/>
                <a:gd name="connsiteY14" fmla="*/ 5011045 h 5495721"/>
                <a:gd name="connsiteX15" fmla="*/ 10030324 w 10643876"/>
                <a:gd name="connsiteY15" fmla="*/ 4997555 h 5495721"/>
                <a:gd name="connsiteX16" fmla="*/ 10024542 w 10643876"/>
                <a:gd name="connsiteY16" fmla="*/ 4435040 h 5495721"/>
                <a:gd name="connsiteX17" fmla="*/ 10002509 w 10643876"/>
                <a:gd name="connsiteY17" fmla="*/ 4357480 h 5495721"/>
                <a:gd name="connsiteX18" fmla="*/ 9928190 w 10643876"/>
                <a:gd name="connsiteY18" fmla="*/ 4291923 h 5495721"/>
                <a:gd name="connsiteX19" fmla="*/ 10018379 w 10643876"/>
                <a:gd name="connsiteY19" fmla="*/ 4177964 h 5495721"/>
                <a:gd name="connsiteX20" fmla="*/ 9981692 w 10643876"/>
                <a:gd name="connsiteY20" fmla="*/ 4129844 h 5495721"/>
                <a:gd name="connsiteX21" fmla="*/ 9951488 w 10643876"/>
                <a:gd name="connsiteY21" fmla="*/ 4099128 h 5495721"/>
                <a:gd name="connsiteX22" fmla="*/ 9905927 w 10643876"/>
                <a:gd name="connsiteY22" fmla="*/ 4070119 h 5495721"/>
                <a:gd name="connsiteX23" fmla="*/ 9847567 w 10643876"/>
                <a:gd name="connsiteY23" fmla="*/ 4040598 h 5495721"/>
                <a:gd name="connsiteX24" fmla="*/ 9869409 w 10643876"/>
                <a:gd name="connsiteY24" fmla="*/ 3954253 h 5495721"/>
                <a:gd name="connsiteX25" fmla="*/ 10030324 w 10643876"/>
                <a:gd name="connsiteY25" fmla="*/ 3547786 h 5495721"/>
                <a:gd name="connsiteX26" fmla="*/ 9178482 w 10643876"/>
                <a:gd name="connsiteY26" fmla="*/ 3547786 h 5495721"/>
                <a:gd name="connsiteX27" fmla="*/ 9137529 w 10643876"/>
                <a:gd name="connsiteY27" fmla="*/ 3482259 h 5495721"/>
                <a:gd name="connsiteX28" fmla="*/ 9102497 w 10643876"/>
                <a:gd name="connsiteY28" fmla="*/ 3457356 h 5495721"/>
                <a:gd name="connsiteX29" fmla="*/ 9055621 w 10643876"/>
                <a:gd name="connsiteY29" fmla="*/ 3441305 h 5495721"/>
                <a:gd name="connsiteX30" fmla="*/ 8981903 w 10643876"/>
                <a:gd name="connsiteY30" fmla="*/ 3433116 h 5495721"/>
                <a:gd name="connsiteX31" fmla="*/ 8580555 w 10643876"/>
                <a:gd name="connsiteY31" fmla="*/ 3433116 h 5495721"/>
                <a:gd name="connsiteX32" fmla="*/ 8621510 w 10643876"/>
                <a:gd name="connsiteY32" fmla="*/ 3501371 h 5495721"/>
                <a:gd name="connsiteX33" fmla="*/ 8620827 w 10643876"/>
                <a:gd name="connsiteY33" fmla="*/ 3566045 h 5495721"/>
                <a:gd name="connsiteX34" fmla="*/ 8480217 w 10643876"/>
                <a:gd name="connsiteY34" fmla="*/ 3566045 h 5495721"/>
                <a:gd name="connsiteX35" fmla="*/ 8431073 w 10643876"/>
                <a:gd name="connsiteY35" fmla="*/ 3597443 h 5495721"/>
                <a:gd name="connsiteX36" fmla="*/ 8420323 w 10643876"/>
                <a:gd name="connsiteY36" fmla="*/ 3565704 h 5495721"/>
                <a:gd name="connsiteX37" fmla="*/ 8285687 w 10643876"/>
                <a:gd name="connsiteY37" fmla="*/ 3564167 h 5495721"/>
                <a:gd name="connsiteX38" fmla="*/ 8285687 w 10643876"/>
                <a:gd name="connsiteY38" fmla="*/ 3515023 h 5495721"/>
                <a:gd name="connsiteX39" fmla="*/ 8319815 w 10643876"/>
                <a:gd name="connsiteY39" fmla="*/ 3401888 h 5495721"/>
                <a:gd name="connsiteX40" fmla="*/ 0 w 10643876"/>
                <a:gd name="connsiteY40" fmla="*/ 0 h 5495721"/>
                <a:gd name="connsiteX41" fmla="*/ 10643876 w 10643876"/>
                <a:gd name="connsiteY41" fmla="*/ 0 h 5495721"/>
                <a:gd name="connsiteX42" fmla="*/ 10643876 w 10643876"/>
                <a:gd name="connsiteY42" fmla="*/ 5495721 h 5495721"/>
                <a:gd name="connsiteX43" fmla="*/ 0 w 10643876"/>
                <a:gd name="connsiteY43" fmla="*/ 5495721 h 54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43876" h="5495721">
                  <a:moveTo>
                    <a:pt x="7990477" y="3396768"/>
                  </a:moveTo>
                  <a:lnTo>
                    <a:pt x="8007371" y="3464343"/>
                  </a:lnTo>
                  <a:cubicBezTo>
                    <a:pt x="7969830" y="3446199"/>
                    <a:pt x="7951059" y="3429931"/>
                    <a:pt x="7902256" y="3419295"/>
                  </a:cubicBezTo>
                  <a:cubicBezTo>
                    <a:pt x="7848446" y="3404278"/>
                    <a:pt x="7819040" y="3409908"/>
                    <a:pt x="7780248" y="3404278"/>
                  </a:cubicBezTo>
                  <a:lnTo>
                    <a:pt x="7487938" y="3403082"/>
                  </a:lnTo>
                  <a:cubicBezTo>
                    <a:pt x="7501590" y="3422194"/>
                    <a:pt x="7504454" y="3438669"/>
                    <a:pt x="7510454" y="3457326"/>
                  </a:cubicBezTo>
                  <a:cubicBezTo>
                    <a:pt x="7516454" y="3475983"/>
                    <a:pt x="7520331" y="3482280"/>
                    <a:pt x="7523944" y="3515023"/>
                  </a:cubicBezTo>
                  <a:cubicBezTo>
                    <a:pt x="7527558" y="3547765"/>
                    <a:pt x="7529404" y="3612830"/>
                    <a:pt x="7532136" y="3653784"/>
                  </a:cubicBezTo>
                  <a:cubicBezTo>
                    <a:pt x="7523944" y="3659244"/>
                    <a:pt x="7519706" y="3672046"/>
                    <a:pt x="7507562" y="3654266"/>
                  </a:cubicBezTo>
                  <a:cubicBezTo>
                    <a:pt x="7495418" y="3636486"/>
                    <a:pt x="7479614" y="3587790"/>
                    <a:pt x="7459272" y="3547104"/>
                  </a:cubicBezTo>
                  <a:cubicBezTo>
                    <a:pt x="7443090" y="3514739"/>
                    <a:pt x="7427190" y="3472704"/>
                    <a:pt x="7399205" y="3403764"/>
                  </a:cubicBezTo>
                  <a:lnTo>
                    <a:pt x="7146025" y="3405592"/>
                  </a:lnTo>
                  <a:lnTo>
                    <a:pt x="6929089" y="4032919"/>
                  </a:lnTo>
                  <a:lnTo>
                    <a:pt x="6329054" y="4033693"/>
                  </a:lnTo>
                  <a:cubicBezTo>
                    <a:pt x="6330901" y="4357710"/>
                    <a:pt x="6332747" y="4687028"/>
                    <a:pt x="6334595" y="5011045"/>
                  </a:cubicBezTo>
                  <a:lnTo>
                    <a:pt x="10030324" y="4997555"/>
                  </a:lnTo>
                  <a:lnTo>
                    <a:pt x="10024542" y="4435040"/>
                  </a:lnTo>
                  <a:cubicBezTo>
                    <a:pt x="10016351" y="4413199"/>
                    <a:pt x="10020445" y="4385086"/>
                    <a:pt x="10002509" y="4357480"/>
                  </a:cubicBezTo>
                  <a:cubicBezTo>
                    <a:pt x="9986844" y="4333367"/>
                    <a:pt x="9957180" y="4320591"/>
                    <a:pt x="9928190" y="4291923"/>
                  </a:cubicBezTo>
                  <a:lnTo>
                    <a:pt x="10018379" y="4177964"/>
                  </a:lnTo>
                  <a:cubicBezTo>
                    <a:pt x="9999267" y="4150661"/>
                    <a:pt x="9992840" y="4142983"/>
                    <a:pt x="9981692" y="4129844"/>
                  </a:cubicBezTo>
                  <a:cubicBezTo>
                    <a:pt x="9970543" y="4116704"/>
                    <a:pt x="9964115" y="4109082"/>
                    <a:pt x="9951488" y="4099128"/>
                  </a:cubicBezTo>
                  <a:cubicBezTo>
                    <a:pt x="9938860" y="4089174"/>
                    <a:pt x="9923246" y="4079874"/>
                    <a:pt x="9905927" y="4070119"/>
                  </a:cubicBezTo>
                  <a:cubicBezTo>
                    <a:pt x="9888606" y="4060365"/>
                    <a:pt x="9853654" y="4059909"/>
                    <a:pt x="9847567" y="4040598"/>
                  </a:cubicBezTo>
                  <a:cubicBezTo>
                    <a:pt x="9841481" y="4021288"/>
                    <a:pt x="9839889" y="4032009"/>
                    <a:pt x="9869409" y="3954253"/>
                  </a:cubicBezTo>
                  <a:cubicBezTo>
                    <a:pt x="9902685" y="3878375"/>
                    <a:pt x="9989996" y="3643373"/>
                    <a:pt x="10030324" y="3547786"/>
                  </a:cubicBezTo>
                  <a:lnTo>
                    <a:pt x="9178482" y="3547786"/>
                  </a:lnTo>
                  <a:cubicBezTo>
                    <a:pt x="9164831" y="3525943"/>
                    <a:pt x="9150193" y="3497331"/>
                    <a:pt x="9137529" y="3482259"/>
                  </a:cubicBezTo>
                  <a:cubicBezTo>
                    <a:pt x="9124865" y="3467188"/>
                    <a:pt x="9119884" y="3466050"/>
                    <a:pt x="9102497" y="3457356"/>
                  </a:cubicBezTo>
                  <a:cubicBezTo>
                    <a:pt x="9093692" y="3452953"/>
                    <a:pt x="9075720" y="3445345"/>
                    <a:pt x="9055621" y="3441305"/>
                  </a:cubicBezTo>
                  <a:cubicBezTo>
                    <a:pt x="9035521" y="3437266"/>
                    <a:pt x="9009675" y="3433116"/>
                    <a:pt x="8981903" y="3433116"/>
                  </a:cubicBezTo>
                  <a:lnTo>
                    <a:pt x="8580555" y="3433116"/>
                  </a:lnTo>
                  <a:cubicBezTo>
                    <a:pt x="8587738" y="3447479"/>
                    <a:pt x="8614797" y="3479217"/>
                    <a:pt x="8621510" y="3501371"/>
                  </a:cubicBezTo>
                  <a:cubicBezTo>
                    <a:pt x="8628221" y="3523526"/>
                    <a:pt x="8623557" y="3555123"/>
                    <a:pt x="8620827" y="3566045"/>
                  </a:cubicBezTo>
                  <a:cubicBezTo>
                    <a:pt x="8549527" y="3555859"/>
                    <a:pt x="8511844" y="3560812"/>
                    <a:pt x="8480217" y="3566045"/>
                  </a:cubicBezTo>
                  <a:cubicBezTo>
                    <a:pt x="8448592" y="3571277"/>
                    <a:pt x="8441055" y="3597500"/>
                    <a:pt x="8431073" y="3597443"/>
                  </a:cubicBezTo>
                  <a:cubicBezTo>
                    <a:pt x="8421091" y="3597385"/>
                    <a:pt x="8441112" y="3567497"/>
                    <a:pt x="8420323" y="3565704"/>
                  </a:cubicBezTo>
                  <a:cubicBezTo>
                    <a:pt x="8395779" y="3562035"/>
                    <a:pt x="8309378" y="3567921"/>
                    <a:pt x="8285687" y="3564167"/>
                  </a:cubicBezTo>
                  <a:lnTo>
                    <a:pt x="8285687" y="3515023"/>
                  </a:lnTo>
                  <a:cubicBezTo>
                    <a:pt x="8294525" y="3448965"/>
                    <a:pt x="8293614" y="3454292"/>
                    <a:pt x="8319815" y="3401888"/>
                  </a:cubicBezTo>
                  <a:close/>
                  <a:moveTo>
                    <a:pt x="0" y="0"/>
                  </a:moveTo>
                  <a:lnTo>
                    <a:pt x="10643876" y="0"/>
                  </a:lnTo>
                  <a:lnTo>
                    <a:pt x="10643876" y="5495721"/>
                  </a:lnTo>
                  <a:lnTo>
                    <a:pt x="0" y="5495721"/>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2" name="Title 1"/>
          <p:cNvSpPr>
            <a:spLocks noGrp="1"/>
          </p:cNvSpPr>
          <p:nvPr>
            <p:ph type="ctrTitle"/>
          </p:nvPr>
        </p:nvSpPr>
        <p:spPr>
          <a:xfrm>
            <a:off x="1451957" y="1485207"/>
            <a:ext cx="9487592" cy="1937676"/>
          </a:xfrm>
        </p:spPr>
        <p:txBody>
          <a:bodyPr vert="horz" lIns="0" tIns="0" rIns="0" bIns="0" rtlCol="0" anchor="t" anchorCtr="0">
            <a:noAutofit/>
          </a:bodyPr>
          <a:lstStyle>
            <a:lvl1pPr>
              <a:lnSpc>
                <a:spcPct val="70000"/>
              </a:lnSpc>
              <a:defRPr lang="en-US" sz="6000" b="0" cap="all" baseline="0" dirty="0">
                <a:gradFill>
                  <a:gsLst>
                    <a:gs pos="33000">
                      <a:schemeClr val="accent2">
                        <a:lumMod val="75000"/>
                        <a:alpha val="80000"/>
                      </a:schemeClr>
                    </a:gs>
                    <a:gs pos="0">
                      <a:srgbClr val="D7A204">
                        <a:alpha val="80000"/>
                      </a:srgbClr>
                    </a:gs>
                    <a:gs pos="66000">
                      <a:srgbClr val="E72102">
                        <a:alpha val="80000"/>
                      </a:srgbClr>
                    </a:gs>
                    <a:gs pos="100000">
                      <a:srgbClr val="5A2605">
                        <a:alpha val="80000"/>
                      </a:srgbClr>
                    </a:gs>
                  </a:gsLst>
                  <a:lin ang="0" scaled="1"/>
                </a:gradFill>
                <a:latin typeface="Franklin Gothic Medium" charset="0"/>
                <a:ea typeface="Franklin Gothic Medium" charset="0"/>
                <a:cs typeface="Franklin Gothic Medium" charset="0"/>
              </a:defRPr>
            </a:lvl1pPr>
          </a:lstStyle>
          <a:p>
            <a:pPr lvl="0"/>
            <a:r>
              <a:rPr lang="en-US" dirty="0"/>
              <a:t>Click </a:t>
            </a:r>
            <a:r>
              <a:rPr lang="en-US"/>
              <a:t>to edit Master title </a:t>
            </a:r>
            <a:r>
              <a:rPr lang="en-US" dirty="0"/>
              <a:t>style</a:t>
            </a:r>
          </a:p>
        </p:txBody>
      </p:sp>
      <p:sp>
        <p:nvSpPr>
          <p:cNvPr id="3" name="Subtitle 2"/>
          <p:cNvSpPr>
            <a:spLocks noGrp="1"/>
          </p:cNvSpPr>
          <p:nvPr>
            <p:ph type="subTitle" idx="1"/>
          </p:nvPr>
        </p:nvSpPr>
        <p:spPr>
          <a:xfrm>
            <a:off x="1451957" y="4302275"/>
            <a:ext cx="5010488" cy="1126432"/>
          </a:xfrm>
        </p:spPr>
        <p:txBody>
          <a:bodyPr vert="horz" lIns="0" tIns="0" rIns="0" bIns="0" rtlCol="0" anchor="t" anchorCtr="0">
            <a:noAutofit/>
          </a:bodyPr>
          <a:lstStyle>
            <a:lvl1pPr>
              <a:lnSpc>
                <a:spcPct val="70000"/>
              </a:lnSpc>
              <a:defRPr lang="en-US" sz="2933" b="0" dirty="0">
                <a:gradFill>
                  <a:gsLst>
                    <a:gs pos="33000">
                      <a:schemeClr val="accent2">
                        <a:lumMod val="75000"/>
                        <a:alpha val="80000"/>
                      </a:schemeClr>
                    </a:gs>
                    <a:gs pos="0">
                      <a:srgbClr val="D7A204">
                        <a:alpha val="80000"/>
                      </a:srgbClr>
                    </a:gs>
                    <a:gs pos="66000">
                      <a:srgbClr val="E72102">
                        <a:alpha val="80000"/>
                      </a:srgbClr>
                    </a:gs>
                    <a:gs pos="100000">
                      <a:srgbClr val="5A2605">
                        <a:alpha val="80000"/>
                      </a:srgbClr>
                    </a:gs>
                  </a:gsLst>
                  <a:lin ang="0" scaled="1"/>
                </a:gradFill>
                <a:latin typeface="Franklin Gothic Medium" charset="0"/>
                <a:ea typeface="Franklin Gothic Medium" charset="0"/>
                <a:cs typeface="Franklin Gothic Medium" charset="0"/>
              </a:defRPr>
            </a:lvl1pPr>
          </a:lstStyle>
          <a:p>
            <a:pPr lvl="0">
              <a:lnSpc>
                <a:spcPct val="90000"/>
              </a:lnSpc>
              <a:spcBef>
                <a:spcPct val="0"/>
              </a:spcBef>
            </a:pPr>
            <a:r>
              <a:rPr lang="en-US" dirty="0"/>
              <a:t>Click to edit Master subtitle style</a:t>
            </a:r>
          </a:p>
        </p:txBody>
      </p:sp>
      <p:sp>
        <p:nvSpPr>
          <p:cNvPr id="10" name="Slide Number Placeholder 5"/>
          <p:cNvSpPr txBox="1">
            <a:spLocks/>
          </p:cNvSpPr>
          <p:nvPr userDrawn="1"/>
        </p:nvSpPr>
        <p:spPr>
          <a:xfrm>
            <a:off x="12831947" y="-331717"/>
            <a:ext cx="4881428" cy="486833"/>
          </a:xfrm>
          <a:prstGeom prst="rect">
            <a:avLst/>
          </a:prstGeom>
        </p:spPr>
        <p:txBody>
          <a:bodyPr vert="horz" lIns="145136" tIns="72568" rIns="145136" bIns="7256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44" dirty="0">
                <a:solidFill>
                  <a:srgbClr val="FFFFFF"/>
                </a:solidFill>
              </a:rPr>
              <a:t>October 15, 2017</a:t>
            </a:r>
          </a:p>
        </p:txBody>
      </p:sp>
      <p:cxnSp>
        <p:nvCxnSpPr>
          <p:cNvPr id="16" name="Straight Connector 15"/>
          <p:cNvCxnSpPr/>
          <p:nvPr userDrawn="1"/>
        </p:nvCxnSpPr>
        <p:spPr>
          <a:xfrm>
            <a:off x="1474124" y="3863737"/>
            <a:ext cx="3967944" cy="0"/>
          </a:xfrm>
          <a:prstGeom prst="line">
            <a:avLst/>
          </a:prstGeom>
          <a:ln w="762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85836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S_Two Titles Only">
    <p:bg>
      <p:bgPr>
        <a:solidFill>
          <a:schemeClr val="bg1"/>
        </a:solidFill>
        <a:effectLst/>
      </p:bgPr>
    </p:bg>
    <p:spTree>
      <p:nvGrpSpPr>
        <p:cNvPr id="1" name=""/>
        <p:cNvGrpSpPr/>
        <p:nvPr/>
      </p:nvGrpSpPr>
      <p:grpSpPr>
        <a:xfrm>
          <a:off x="0" y="0"/>
          <a:ext cx="0" cy="0"/>
          <a:chOff x="0" y="0"/>
          <a:chExt cx="0" cy="0"/>
        </a:xfrm>
      </p:grpSpPr>
      <p:sp>
        <p:nvSpPr>
          <p:cNvPr id="14" name="Title Placeholder 6"/>
          <p:cNvSpPr>
            <a:spLocks noGrp="1"/>
          </p:cNvSpPr>
          <p:nvPr>
            <p:ph type="title"/>
          </p:nvPr>
        </p:nvSpPr>
        <p:spPr>
          <a:xfrm>
            <a:off x="463299" y="431246"/>
            <a:ext cx="11280000" cy="554401"/>
          </a:xfrm>
          <a:prstGeom prst="rect">
            <a:avLst/>
          </a:prstGeom>
        </p:spPr>
        <p:txBody>
          <a:bodyPr vert="horz" lIns="0" tIns="45720" rIns="0" bIns="45720" rtlCol="0" anchor="b">
            <a:noAutofit/>
          </a:bodyPr>
          <a:lstStyle>
            <a:lvl1pPr>
              <a:defRPr sz="2664">
                <a:solidFill>
                  <a:schemeClr val="tx1"/>
                </a:solidFill>
                <a:effectLst/>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5" name="Text Placeholder 7"/>
          <p:cNvSpPr>
            <a:spLocks noGrp="1"/>
          </p:cNvSpPr>
          <p:nvPr>
            <p:ph type="body" sz="quarter" idx="20"/>
          </p:nvPr>
        </p:nvSpPr>
        <p:spPr>
          <a:xfrm>
            <a:off x="463297" y="1077117"/>
            <a:ext cx="11280000" cy="523875"/>
          </a:xfrm>
          <a:prstGeom prst="rect">
            <a:avLst/>
          </a:prstGeom>
        </p:spPr>
        <p:txBody>
          <a:bodyPr lIns="0" rIns="0"/>
          <a:lstStyle>
            <a:lvl1pPr marL="0" indent="0">
              <a:spcBef>
                <a:spcPts val="0"/>
              </a:spcBef>
              <a:buNone/>
              <a:defRPr lang="en-US" sz="1465" b="1" i="1" kern="1200" dirty="0" smtClean="0">
                <a:solidFill>
                  <a:srgbClr val="404040"/>
                </a:solidFill>
                <a:latin typeface="Arial" panose="020B0604020202020204" pitchFamily="34" charset="0"/>
                <a:ea typeface="+mn-ea"/>
                <a:cs typeface="Arial" panose="020B0604020202020204" pitchFamily="34" charset="0"/>
              </a:defRPr>
            </a:lvl1pPr>
            <a:lvl2pPr marL="0" indent="0">
              <a:spcBef>
                <a:spcPts val="0"/>
              </a:spcBef>
              <a:buNone/>
              <a:defRPr lang="en-US" sz="1465" b="0" i="0" kern="1200" dirty="0" smtClean="0">
                <a:solidFill>
                  <a:schemeClr val="tx1">
                    <a:lumMod val="75000"/>
                    <a:lumOff val="25000"/>
                  </a:schemeClr>
                </a:solidFill>
                <a:latin typeface="Arial" panose="020B0604020202020204" pitchFamily="34" charset="0"/>
                <a:ea typeface="+mn-ea"/>
                <a:cs typeface="Arial" panose="020B0604020202020204" pitchFamily="34" charset="0"/>
              </a:defRPr>
            </a:lvl2pPr>
          </a:lstStyle>
          <a:p>
            <a:pPr lvl="0"/>
            <a:r>
              <a:rPr lang="en-US" dirty="0"/>
              <a:t>Click to edit Master text styles</a:t>
            </a:r>
          </a:p>
          <a:p>
            <a:pPr lvl="1"/>
            <a:r>
              <a:rPr lang="en-US" dirty="0"/>
              <a:t>Second level</a:t>
            </a:r>
          </a:p>
        </p:txBody>
      </p:sp>
      <p:sp>
        <p:nvSpPr>
          <p:cNvPr id="3" name="Footer Placeholder 2"/>
          <p:cNvSpPr>
            <a:spLocks noGrp="1"/>
          </p:cNvSpPr>
          <p:nvPr>
            <p:ph type="ftr" sz="quarter" idx="22"/>
          </p:nvPr>
        </p:nvSpPr>
        <p:spPr>
          <a:xfrm>
            <a:off x="296335" y="6111552"/>
            <a:ext cx="11599335" cy="277781"/>
          </a:xfrm>
          <a:prstGeom prst="rect">
            <a:avLst/>
          </a:prstGeom>
        </p:spPr>
        <p:txBody>
          <a:bodyPr/>
          <a:lstStyle/>
          <a:p>
            <a:endParaRPr lang="pt-BR" dirty="0">
              <a:solidFill>
                <a:srgbClr val="000000"/>
              </a:solidFill>
            </a:endParaRPr>
          </a:p>
        </p:txBody>
      </p:sp>
      <p:sp>
        <p:nvSpPr>
          <p:cNvPr id="8" name="Slide Number Placeholder 4"/>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29149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Text Placeholder 7"/>
          <p:cNvSpPr>
            <a:spLocks noGrp="1"/>
          </p:cNvSpPr>
          <p:nvPr>
            <p:ph type="body" sz="quarter" idx="13"/>
          </p:nvPr>
        </p:nvSpPr>
        <p:spPr>
          <a:xfrm>
            <a:off x="360365" y="1708151"/>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7"/>
          <p:cNvSpPr>
            <a:spLocks noGrp="1"/>
          </p:cNvSpPr>
          <p:nvPr>
            <p:ph type="body" sz="quarter" idx="15" hasCustomPrompt="1"/>
          </p:nvPr>
        </p:nvSpPr>
        <p:spPr>
          <a:xfrm>
            <a:off x="6096001" y="6393509"/>
            <a:ext cx="4670779"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8" name="Title Placeholder 1"/>
          <p:cNvSpPr>
            <a:spLocks noGrp="1"/>
          </p:cNvSpPr>
          <p:nvPr>
            <p:ph type="title"/>
          </p:nvPr>
        </p:nvSpPr>
        <p:spPr>
          <a:xfrm>
            <a:off x="360001" y="430719"/>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p:cNvSpPr>
            <a:spLocks noGrp="1"/>
          </p:cNvSpPr>
          <p:nvPr>
            <p:ph type="body" sz="quarter" idx="16"/>
          </p:nvPr>
        </p:nvSpPr>
        <p:spPr>
          <a:xfrm>
            <a:off x="357189" y="909637"/>
            <a:ext cx="11477331" cy="396875"/>
          </a:xfrm>
        </p:spPr>
        <p:txBody>
          <a:bodyPr/>
          <a:lstStyle>
            <a:lvl1pPr>
              <a:defRPr sz="1800"/>
            </a:lvl1pPr>
          </a:lstStyle>
          <a:p>
            <a:pPr lvl="0"/>
            <a:r>
              <a:rPr lang="en-US"/>
              <a:t>Click to edit Master text styles</a:t>
            </a:r>
          </a:p>
        </p:txBody>
      </p:sp>
      <p:sp>
        <p:nvSpPr>
          <p:cNvPr id="7" name="Slide Number Placeholder 5"/>
          <p:cNvSpPr>
            <a:spLocks noGrp="1"/>
          </p:cNvSpPr>
          <p:nvPr>
            <p:ph type="sldNum" sz="quarter" idx="4"/>
          </p:nvPr>
        </p:nvSpPr>
        <p:spPr>
          <a:xfrm>
            <a:off x="10856913" y="6394276"/>
            <a:ext cx="969963" cy="196851"/>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38848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45920"/>
            <a:ext cx="4754880" cy="44590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7359" y="1645920"/>
            <a:ext cx="4754880" cy="4459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2"/>
          <p:cNvSpPr>
            <a:spLocks noGrp="1"/>
          </p:cNvSpPr>
          <p:nvPr>
            <p:ph type="sldNum" sz="quarter" idx="4"/>
          </p:nvPr>
        </p:nvSpPr>
        <p:spPr>
          <a:xfrm>
            <a:off x="10721789" y="6374148"/>
            <a:ext cx="860611" cy="365125"/>
          </a:xfrm>
          <a:prstGeom prst="rect">
            <a:avLst/>
          </a:prstGeom>
        </p:spPr>
        <p:txBody>
          <a:bodyPr anchor="b"/>
          <a:lstStyle>
            <a:lvl1pPr algn="r">
              <a:defRPr sz="1333"/>
            </a:lvl1pPr>
          </a:lstStyle>
          <a:p>
            <a:fld id="{62D8F944-E781-483D-9581-B345CBDD0CFB}" type="slidenum">
              <a:rPr lang="en-US" smtClean="0">
                <a:solidFill>
                  <a:prstClr val="black"/>
                </a:solidFill>
              </a:rPr>
              <a:pPr/>
              <a:t>‹#›</a:t>
            </a:fld>
            <a:endParaRPr lang="en-US" dirty="0">
              <a:solidFill>
                <a:prstClr val="black"/>
              </a:solidFill>
            </a:endParaRPr>
          </a:p>
        </p:txBody>
      </p:sp>
      <p:sp>
        <p:nvSpPr>
          <p:cNvPr id="6" name="Title Placeholder 1"/>
          <p:cNvSpPr>
            <a:spLocks noGrp="1"/>
          </p:cNvSpPr>
          <p:nvPr>
            <p:ph type="title"/>
          </p:nvPr>
        </p:nvSpPr>
        <p:spPr>
          <a:xfrm>
            <a:off x="609600" y="579116"/>
            <a:ext cx="10515600" cy="914400"/>
          </a:xfrm>
          <a:prstGeom prst="rect">
            <a:avLst/>
          </a:prstGeom>
        </p:spPr>
        <p:txBody>
          <a:bodyPr vert="horz" lIns="0" tIns="0" rIns="0" bIns="0" rtlCol="0" anchor="t">
            <a:normAutofit/>
          </a:bodyPr>
          <a:lstStyle/>
          <a:p>
            <a:r>
              <a:rPr lang="en-US" dirty="0"/>
              <a:t>Click to edit Master title style</a:t>
            </a:r>
          </a:p>
        </p:txBody>
      </p:sp>
    </p:spTree>
    <p:extLst>
      <p:ext uri="{BB962C8B-B14F-4D97-AF65-F5344CB8AC3E}">
        <p14:creationId xmlns:p14="http://schemas.microsoft.com/office/powerpoint/2010/main" val="38363743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09600" y="1645920"/>
            <a:ext cx="4754880" cy="44590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7359" y="1645920"/>
            <a:ext cx="4754880" cy="4459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2"/>
          <p:cNvSpPr>
            <a:spLocks noGrp="1"/>
          </p:cNvSpPr>
          <p:nvPr>
            <p:ph type="sldNum" sz="quarter" idx="4"/>
          </p:nvPr>
        </p:nvSpPr>
        <p:spPr>
          <a:xfrm>
            <a:off x="10721789" y="6374148"/>
            <a:ext cx="860611" cy="365125"/>
          </a:xfrm>
          <a:prstGeom prst="rect">
            <a:avLst/>
          </a:prstGeom>
        </p:spPr>
        <p:txBody>
          <a:bodyPr anchor="b"/>
          <a:lstStyle>
            <a:lvl1pPr algn="r">
              <a:defRPr sz="1333"/>
            </a:lvl1pPr>
          </a:lstStyle>
          <a:p>
            <a:fld id="{62D8F944-E781-483D-9581-B345CBDD0CFB}" type="slidenum">
              <a:rPr lang="en-US" smtClean="0">
                <a:solidFill>
                  <a:prstClr val="black"/>
                </a:solidFill>
              </a:rPr>
              <a:pPr/>
              <a:t>‹#›</a:t>
            </a:fld>
            <a:endParaRPr lang="en-US" dirty="0">
              <a:solidFill>
                <a:prstClr val="black"/>
              </a:solidFill>
            </a:endParaRPr>
          </a:p>
        </p:txBody>
      </p:sp>
      <p:sp>
        <p:nvSpPr>
          <p:cNvPr id="6" name="Title Placeholder 1"/>
          <p:cNvSpPr>
            <a:spLocks noGrp="1"/>
          </p:cNvSpPr>
          <p:nvPr>
            <p:ph type="title"/>
          </p:nvPr>
        </p:nvSpPr>
        <p:spPr>
          <a:xfrm>
            <a:off x="609600" y="579116"/>
            <a:ext cx="10515600" cy="914400"/>
          </a:xfrm>
          <a:prstGeom prst="rect">
            <a:avLst/>
          </a:prstGeom>
        </p:spPr>
        <p:txBody>
          <a:bodyPr vert="horz" lIns="0" tIns="0" rIns="0" bIns="0" rtlCol="0" anchor="t">
            <a:normAutofit/>
          </a:bodyPr>
          <a:lstStyle/>
          <a:p>
            <a:r>
              <a:rPr lang="en-US" dirty="0"/>
              <a:t>Click to edit Master title style</a:t>
            </a:r>
          </a:p>
        </p:txBody>
      </p:sp>
    </p:spTree>
    <p:extLst>
      <p:ext uri="{BB962C8B-B14F-4D97-AF65-F5344CB8AC3E}">
        <p14:creationId xmlns:p14="http://schemas.microsoft.com/office/powerpoint/2010/main" val="36769333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98ED81B-C350-4661-8A4D-476D70E73AC5}"/>
              </a:ext>
            </a:extLst>
          </p:cNvPr>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a:extLst>
                          <a:ext uri="{FF2B5EF4-FFF2-40B4-BE49-F238E27FC236}">
                            <a16:creationId xmlns:a16="http://schemas.microsoft.com/office/drawing/2014/main" id="{798ED81B-C350-4661-8A4D-476D70E73AC5}"/>
                          </a:ext>
                        </a:extLst>
                      </p:cNvPr>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2"/>
          <p:cNvSpPr>
            <a:spLocks noGrp="1"/>
          </p:cNvSpPr>
          <p:nvPr>
            <p:ph type="sldNum" sz="quarter" idx="4"/>
          </p:nvPr>
        </p:nvSpPr>
        <p:spPr>
          <a:xfrm>
            <a:off x="10721789" y="6374148"/>
            <a:ext cx="860611" cy="365125"/>
          </a:xfrm>
          <a:prstGeom prst="rect">
            <a:avLst/>
          </a:prstGeom>
        </p:spPr>
        <p:txBody>
          <a:bodyPr anchor="b"/>
          <a:lstStyle>
            <a:lvl1pPr algn="r">
              <a:defRPr sz="1333"/>
            </a:lvl1pPr>
          </a:lstStyle>
          <a:p>
            <a:fld id="{62D8F944-E781-483D-9581-B345CBDD0CFB}" type="slidenum">
              <a:rPr lang="en-US" smtClean="0">
                <a:solidFill>
                  <a:prstClr val="black"/>
                </a:solidFill>
              </a:rPr>
              <a:pPr/>
              <a:t>‹#›</a:t>
            </a:fld>
            <a:endParaRPr lang="en-US" dirty="0">
              <a:solidFill>
                <a:prstClr val="black"/>
              </a:solidFill>
            </a:endParaRPr>
          </a:p>
        </p:txBody>
      </p:sp>
      <p:sp>
        <p:nvSpPr>
          <p:cNvPr id="5" name="Title Placeholder 1"/>
          <p:cNvSpPr>
            <a:spLocks noGrp="1"/>
          </p:cNvSpPr>
          <p:nvPr>
            <p:ph type="title"/>
          </p:nvPr>
        </p:nvSpPr>
        <p:spPr>
          <a:xfrm>
            <a:off x="609600" y="579116"/>
            <a:ext cx="10515600" cy="914400"/>
          </a:xfrm>
          <a:prstGeom prst="rect">
            <a:avLst/>
          </a:prstGeom>
        </p:spPr>
        <p:txBody>
          <a:bodyPr vert="horz" lIns="0" tIns="0" rIns="0" bIns="0" rtlCol="0" anchor="t">
            <a:normAutofit/>
          </a:bodyPr>
          <a:lstStyle/>
          <a:p>
            <a:r>
              <a:rPr lang="en-US" dirty="0"/>
              <a:t>Click to edit Master title style</a:t>
            </a:r>
          </a:p>
        </p:txBody>
      </p:sp>
    </p:spTree>
    <p:extLst>
      <p:ext uri="{BB962C8B-B14F-4D97-AF65-F5344CB8AC3E}">
        <p14:creationId xmlns:p14="http://schemas.microsoft.com/office/powerpoint/2010/main" val="254146003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72">
          <p15:clr>
            <a:srgbClr val="FBAE40"/>
          </p15:clr>
        </p15:guide>
        <p15:guide id="4" pos="2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3 x Content (7)">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ntent Placeholder 2"/>
          <p:cNvSpPr>
            <a:spLocks noGrp="1"/>
          </p:cNvSpPr>
          <p:nvPr>
            <p:ph idx="1"/>
          </p:nvPr>
        </p:nvSpPr>
        <p:spPr>
          <a:xfrm>
            <a:off x="360366" y="1712369"/>
            <a:ext cx="3700929"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17"/>
          <p:cNvSpPr>
            <a:spLocks noGrp="1"/>
          </p:cNvSpPr>
          <p:nvPr>
            <p:ph type="body" sz="quarter" idx="18" hasCustomPrompt="1"/>
          </p:nvPr>
        </p:nvSpPr>
        <p:spPr>
          <a:xfrm>
            <a:off x="6096001" y="6393509"/>
            <a:ext cx="4670779"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19" name="Slide Number Placeholder 5"/>
          <p:cNvSpPr>
            <a:spLocks noGrp="1"/>
          </p:cNvSpPr>
          <p:nvPr>
            <p:ph type="sldNum" sz="quarter" idx="4"/>
          </p:nvPr>
        </p:nvSpPr>
        <p:spPr>
          <a:xfrm>
            <a:off x="10856913" y="6394276"/>
            <a:ext cx="969963" cy="196851"/>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prstClr val="black"/>
                </a:solidFill>
              </a:rPr>
              <a:pPr/>
              <a:t>‹#›</a:t>
            </a:fld>
            <a:endParaRPr lang="en-GB" dirty="0">
              <a:solidFill>
                <a:prstClr val="black"/>
              </a:solidFill>
            </a:endParaRPr>
          </a:p>
        </p:txBody>
      </p:sp>
      <p:sp>
        <p:nvSpPr>
          <p:cNvPr id="76" name="Title Placeholder 1"/>
          <p:cNvSpPr>
            <a:spLocks noGrp="1"/>
          </p:cNvSpPr>
          <p:nvPr>
            <p:ph type="title"/>
          </p:nvPr>
        </p:nvSpPr>
        <p:spPr>
          <a:xfrm>
            <a:off x="360365" y="430719"/>
            <a:ext cx="11466511" cy="404119"/>
          </a:xfrm>
          <a:prstGeom prst="rect">
            <a:avLst/>
          </a:prstGeom>
        </p:spPr>
        <p:txBody>
          <a:bodyPr vert="horz" lIns="0" tIns="0" rIns="0" bIns="0" rtlCol="0" anchor="t">
            <a:noAutofit/>
          </a:bodyPr>
          <a:lstStyle/>
          <a:p>
            <a:r>
              <a:rPr lang="en-GB" dirty="0"/>
              <a:t>Click to edit Master title style</a:t>
            </a:r>
          </a:p>
        </p:txBody>
      </p:sp>
      <p:sp>
        <p:nvSpPr>
          <p:cNvPr id="77" name="Text Placeholder 2"/>
          <p:cNvSpPr>
            <a:spLocks noGrp="1"/>
          </p:cNvSpPr>
          <p:nvPr>
            <p:ph type="body" sz="quarter" idx="16"/>
          </p:nvPr>
        </p:nvSpPr>
        <p:spPr>
          <a:xfrm>
            <a:off x="360365" y="909637"/>
            <a:ext cx="11466511" cy="396875"/>
          </a:xfrm>
        </p:spPr>
        <p:txBody>
          <a:bodyPr/>
          <a:lstStyle>
            <a:lvl1pPr>
              <a:defRPr sz="1800"/>
            </a:lvl1pPr>
          </a:lstStyle>
          <a:p>
            <a:pPr lvl="0"/>
            <a:r>
              <a:rPr lang="en-GB" dirty="0"/>
              <a:t>Click to edit Master text styles</a:t>
            </a:r>
          </a:p>
        </p:txBody>
      </p:sp>
      <p:sp>
        <p:nvSpPr>
          <p:cNvPr id="78" name="Content Placeholder 2"/>
          <p:cNvSpPr>
            <a:spLocks noGrp="1"/>
          </p:cNvSpPr>
          <p:nvPr>
            <p:ph idx="19"/>
          </p:nvPr>
        </p:nvSpPr>
        <p:spPr>
          <a:xfrm>
            <a:off x="4245538" y="1712369"/>
            <a:ext cx="3700929"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9" name="Content Placeholder 2"/>
          <p:cNvSpPr>
            <a:spLocks noGrp="1"/>
          </p:cNvSpPr>
          <p:nvPr>
            <p:ph idx="20"/>
          </p:nvPr>
        </p:nvSpPr>
        <p:spPr>
          <a:xfrm>
            <a:off x="8125946" y="1712369"/>
            <a:ext cx="3700929"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4"/>
          <p:cNvSpPr txBox="1">
            <a:spLocks/>
          </p:cNvSpPr>
          <p:nvPr userDrawn="1"/>
        </p:nvSpPr>
        <p:spPr>
          <a:xfrm>
            <a:off x="286312" y="6452392"/>
            <a:ext cx="522581" cy="365125"/>
          </a:xfrm>
          <a:prstGeom prst="rect">
            <a:avLst/>
          </a:prstGeom>
        </p:spPr>
        <p:txBody>
          <a:bodyPr vert="horz" lIns="0" tIns="45720" rIns="0" bIns="45720" rtlCol="0" anchor="ctr"/>
          <a:lstStyle>
            <a:defPPr>
              <a:defRPr lang="en-US"/>
            </a:defPPr>
            <a:lvl1pPr marL="0" algn="l"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101E11-539C-1644-8D7E-1EB5444CE49E}" type="slidenum">
              <a:rPr lang="en-US" sz="1051" smtClean="0">
                <a:solidFill>
                  <a:prstClr val="white"/>
                </a:solidFill>
              </a:rPr>
              <a:pPr/>
              <a:t>‹#›</a:t>
            </a:fld>
            <a:endParaRPr lang="en-US" sz="1051" dirty="0">
              <a:solidFill>
                <a:prstClr val="white"/>
              </a:solidFill>
            </a:endParaRPr>
          </a:p>
        </p:txBody>
      </p:sp>
    </p:spTree>
    <p:extLst>
      <p:ext uri="{BB962C8B-B14F-4D97-AF65-F5344CB8AC3E}">
        <p14:creationId xmlns:p14="http://schemas.microsoft.com/office/powerpoint/2010/main" val="389395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140E421-5F36-4FFC-942F-AB248A9C00CD}"/>
              </a:ext>
            </a:extLst>
          </p:cNvPr>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a:extLst>
                          <a:ext uri="{FF2B5EF4-FFF2-40B4-BE49-F238E27FC236}">
                            <a16:creationId xmlns:a16="http://schemas.microsoft.com/office/drawing/2014/main" id="{2140E421-5F36-4FFC-942F-AB248A9C00CD}"/>
                          </a:ext>
                        </a:extLst>
                      </p:cNvPr>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2" name="Title 1"/>
          <p:cNvSpPr>
            <a:spLocks noGrp="1"/>
          </p:cNvSpPr>
          <p:nvPr>
            <p:ph type="title"/>
          </p:nvPr>
        </p:nvSpPr>
        <p:spPr>
          <a:xfrm>
            <a:off x="381000" y="314330"/>
            <a:ext cx="10515600" cy="1158873"/>
          </a:xfrm>
        </p:spPr>
        <p:txBody>
          <a:bodyPr anchor="t" anchorCtr="0">
            <a:normAutofit/>
          </a:bodyPr>
          <a:lstStyle>
            <a:lvl1pPr>
              <a:defRPr sz="4267" b="1">
                <a:latin typeface="Franklin Gothic Medium" charset="0"/>
                <a:ea typeface="Franklin Gothic Medium" charset="0"/>
                <a:cs typeface="Franklin Gothic Medium" charset="0"/>
              </a:defRPr>
            </a:lvl1pPr>
          </a:lstStyle>
          <a:p>
            <a:r>
              <a:rPr lang="en-US"/>
              <a:t>Click to edit Master title style</a:t>
            </a:r>
          </a:p>
        </p:txBody>
      </p:sp>
    </p:spTree>
    <p:extLst>
      <p:ext uri="{BB962C8B-B14F-4D97-AF65-F5344CB8AC3E}">
        <p14:creationId xmlns:p14="http://schemas.microsoft.com/office/powerpoint/2010/main" val="3446251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 Title - Content">
    <p:bg>
      <p:bgPr>
        <a:solidFill>
          <a:schemeClr val="bg1"/>
        </a:solidFill>
        <a:effectLst/>
      </p:bgPr>
    </p:bg>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463299" y="431240"/>
            <a:ext cx="11280000" cy="554401"/>
          </a:xfrm>
          <a:prstGeom prst="rect">
            <a:avLst/>
          </a:prstGeom>
        </p:spPr>
        <p:txBody>
          <a:bodyPr vert="horz" lIns="0" tIns="45720" rIns="0" bIns="45720" rtlCol="0" anchor="b">
            <a:noAutofit/>
          </a:bodyPr>
          <a:lstStyle>
            <a:lvl1pPr>
              <a:defRPr sz="2667">
                <a:solidFill>
                  <a:schemeClr val="tx1">
                    <a:lumMod val="75000"/>
                    <a:lumOff val="25000"/>
                  </a:schemeClr>
                </a:solidFill>
              </a:defRPr>
            </a:lvl1pPr>
          </a:lstStyle>
          <a:p>
            <a:r>
              <a:rPr lang="en-US" dirty="0"/>
              <a:t>Click to edit Master title style</a:t>
            </a:r>
            <a:endParaRPr lang="en-GB" dirty="0"/>
          </a:p>
        </p:txBody>
      </p:sp>
      <p:sp>
        <p:nvSpPr>
          <p:cNvPr id="5" name="Text Placeholder 46"/>
          <p:cNvSpPr>
            <a:spLocks noGrp="1"/>
          </p:cNvSpPr>
          <p:nvPr>
            <p:ph idx="1"/>
          </p:nvPr>
        </p:nvSpPr>
        <p:spPr>
          <a:xfrm>
            <a:off x="468893" y="1937328"/>
            <a:ext cx="11280000" cy="4316003"/>
          </a:xfrm>
          <a:prstGeom prst="rect">
            <a:avLst/>
          </a:prstGeom>
        </p:spPr>
        <p:txBody>
          <a:bodyPr vert="horz" lIns="0" tIns="45720" rIns="0" bIns="45720" rtlCol="0">
            <a:noAutofit/>
          </a:bodyPr>
          <a:lstStyle>
            <a:lvl1pPr marL="0" indent="0">
              <a:spcBef>
                <a:spcPts val="800"/>
              </a:spcBef>
              <a:buClr>
                <a:schemeClr val="tx2"/>
              </a:buClr>
              <a:buNone/>
              <a:defRPr sz="1600" b="1">
                <a:solidFill>
                  <a:schemeClr val="tx2"/>
                </a:solidFill>
                <a:latin typeface="Arial"/>
                <a:cs typeface="Arial"/>
              </a:defRPr>
            </a:lvl1pPr>
            <a:lvl2pPr marL="239167" indent="-239167">
              <a:spcBef>
                <a:spcPts val="800"/>
              </a:spcBef>
              <a:buClr>
                <a:schemeClr val="tx2"/>
              </a:buClr>
              <a:defRPr sz="1467">
                <a:latin typeface="Arial"/>
                <a:cs typeface="Arial"/>
              </a:defRPr>
            </a:lvl2pPr>
            <a:lvl3pPr marL="239167" indent="-239167">
              <a:spcBef>
                <a:spcPts val="800"/>
              </a:spcBef>
              <a:buClr>
                <a:schemeClr val="tx2"/>
              </a:buClr>
              <a:defRPr sz="1467">
                <a:latin typeface="Arial"/>
                <a:cs typeface="Arial"/>
              </a:defRPr>
            </a:lvl3pPr>
            <a:lvl4pPr marL="239167" indent="-239167">
              <a:spcBef>
                <a:spcPts val="800"/>
              </a:spcBef>
              <a:buClr>
                <a:schemeClr val="tx2"/>
              </a:buClr>
              <a:tabLst/>
              <a:defRPr sz="1467">
                <a:latin typeface="Arial"/>
                <a:cs typeface="Arial"/>
              </a:defRPr>
            </a:lvl4pPr>
            <a:lvl5pPr marL="239167" indent="-239167">
              <a:spcBef>
                <a:spcPts val="800"/>
              </a:spcBef>
              <a:buClr>
                <a:schemeClr val="tx2"/>
              </a:buClr>
              <a:defRPr sz="1467">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userDrawn="1"/>
        </p:nvCxnSpPr>
        <p:spPr>
          <a:xfrm>
            <a:off x="457821" y="985637"/>
            <a:ext cx="11280000" cy="0"/>
          </a:xfrm>
          <a:prstGeom prst="line">
            <a:avLst/>
          </a:prstGeom>
          <a:ln w="12700">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25" hasCustomPrompt="1"/>
          </p:nvPr>
        </p:nvSpPr>
        <p:spPr>
          <a:xfrm>
            <a:off x="8269817" y="6404027"/>
            <a:ext cx="1547283" cy="454663"/>
          </a:xfrm>
          <a:prstGeom prst="rect">
            <a:avLst/>
          </a:prstGeom>
        </p:spPr>
        <p:txBody>
          <a:bodyPr anchor="ctr"/>
          <a:lstStyle>
            <a:lvl1pPr marL="0" indent="0" algn="ctr">
              <a:buNone/>
              <a:defRPr sz="1067">
                <a:solidFill>
                  <a:srgbClr val="FFFFFF"/>
                </a:solidFill>
              </a:defRPr>
            </a:lvl1pPr>
            <a:lvl2pPr algn="ctr">
              <a:defRPr sz="1067">
                <a:solidFill>
                  <a:schemeClr val="bg1"/>
                </a:solidFill>
              </a:defRPr>
            </a:lvl2pPr>
            <a:lvl3pPr algn="ctr">
              <a:defRPr sz="1067">
                <a:solidFill>
                  <a:schemeClr val="bg1"/>
                </a:solidFill>
              </a:defRPr>
            </a:lvl3pPr>
            <a:lvl4pPr algn="ctr">
              <a:defRPr sz="1067">
                <a:solidFill>
                  <a:schemeClr val="bg1"/>
                </a:solidFill>
              </a:defRPr>
            </a:lvl4pPr>
            <a:lvl5pPr algn="ctr">
              <a:defRPr sz="1067">
                <a:solidFill>
                  <a:schemeClr val="bg1"/>
                </a:solidFill>
              </a:defRPr>
            </a:lvl5pPr>
          </a:lstStyle>
          <a:p>
            <a:pPr lvl="0"/>
            <a:r>
              <a:rPr lang="en-US" dirty="0"/>
              <a:t>Client Logo HERE</a:t>
            </a:r>
            <a:endParaRPr lang="en-GB" dirty="0"/>
          </a:p>
        </p:txBody>
      </p:sp>
      <p:sp>
        <p:nvSpPr>
          <p:cNvPr id="8" name="Slide Number Placeholder 1"/>
          <p:cNvSpPr>
            <a:spLocks noGrp="1"/>
          </p:cNvSpPr>
          <p:nvPr>
            <p:ph type="sldNum" sz="quarter" idx="4"/>
          </p:nvPr>
        </p:nvSpPr>
        <p:spPr>
          <a:xfrm>
            <a:off x="463359" y="6442919"/>
            <a:ext cx="277492" cy="415084"/>
          </a:xfrm>
          <a:prstGeom prst="rect">
            <a:avLst/>
          </a:prstGeom>
        </p:spPr>
        <p:txBody>
          <a:bodyPr lIns="0" rIns="0" bIns="0" anchor="ctr"/>
          <a:lstStyle>
            <a:lvl1pPr algn="l">
              <a:defRPr sz="933">
                <a:solidFill>
                  <a:schemeClr val="bg1">
                    <a:lumMod val="75000"/>
                  </a:schemeClr>
                </a:solidFill>
                <a:latin typeface="+mn-lt"/>
              </a:defRPr>
            </a:lvl1pPr>
          </a:lstStyle>
          <a:p>
            <a:fld id="{19AB4E72-7858-48F1-A40D-12FF09E4BFB8}" type="slidenum">
              <a:rPr lang="en-GB" smtClean="0">
                <a:solidFill>
                  <a:prstClr val="white">
                    <a:lumMod val="75000"/>
                  </a:prstClr>
                </a:solidFill>
              </a:rPr>
              <a:pPr/>
              <a:t>‹#›</a:t>
            </a:fld>
            <a:endParaRPr lang="en-GB" dirty="0">
              <a:solidFill>
                <a:prstClr val="white">
                  <a:lumMod val="75000"/>
                </a:prstClr>
              </a:solidFill>
            </a:endParaRPr>
          </a:p>
        </p:txBody>
      </p:sp>
      <p:sp>
        <p:nvSpPr>
          <p:cNvPr id="12" name="Footer Placeholder 6"/>
          <p:cNvSpPr>
            <a:spLocks noGrp="1"/>
          </p:cNvSpPr>
          <p:nvPr>
            <p:ph type="ftr" sz="quarter" idx="11"/>
          </p:nvPr>
        </p:nvSpPr>
        <p:spPr>
          <a:xfrm>
            <a:off x="811404" y="6415648"/>
            <a:ext cx="6720000" cy="211029"/>
          </a:xfrm>
          <a:prstGeom prst="rect">
            <a:avLst/>
          </a:prstGeom>
        </p:spPr>
        <p:txBody>
          <a:bodyPr lIns="0" rIns="0" bIns="0"/>
          <a:lstStyle>
            <a:lvl1pPr>
              <a:defRPr sz="800">
                <a:solidFill>
                  <a:schemeClr val="bg1">
                    <a:lumMod val="75000"/>
                  </a:schemeClr>
                </a:solidFill>
                <a:latin typeface="+mj-lt"/>
              </a:defRPr>
            </a:lvl1pPr>
          </a:lstStyle>
          <a:p>
            <a:endParaRPr lang="pt-BR" dirty="0">
              <a:solidFill>
                <a:prstClr val="white">
                  <a:lumMod val="75000"/>
                </a:prstClr>
              </a:solidFill>
            </a:endParaRPr>
          </a:p>
        </p:txBody>
      </p:sp>
      <p:sp>
        <p:nvSpPr>
          <p:cNvPr id="13" name="Footer Placeholder 6"/>
          <p:cNvSpPr txBox="1">
            <a:spLocks/>
          </p:cNvSpPr>
          <p:nvPr userDrawn="1"/>
        </p:nvSpPr>
        <p:spPr>
          <a:xfrm>
            <a:off x="811404" y="6644860"/>
            <a:ext cx="6720000" cy="211029"/>
          </a:xfrm>
          <a:prstGeom prst="rect">
            <a:avLst/>
          </a:prstGeom>
        </p:spPr>
        <p:txBody>
          <a:bodyPr vert="horz" lIns="0" tIns="0" rIns="0" bIns="0" rtlCol="0" anchor="ctr"/>
          <a:lstStyle>
            <a:defPPr>
              <a:defRPr lang="en-US"/>
            </a:defPPr>
            <a:lvl1pPr marL="0" algn="l" defTabSz="914400" rtl="0" eaLnBrk="1" latinLnBrk="0" hangingPunct="1">
              <a:lnSpc>
                <a:spcPct val="100000"/>
              </a:lnSpc>
              <a:defRPr lang="en-US" sz="600" i="0" kern="1200">
                <a:solidFill>
                  <a:schemeClr val="bg1">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667" dirty="0">
                <a:solidFill>
                  <a:prstClr val="black">
                    <a:lumMod val="50000"/>
                    <a:lumOff val="50000"/>
                  </a:prstClr>
                </a:solidFill>
                <a:latin typeface="Franklin Gothic Book" panose="020B0503020102020204"/>
              </a:rPr>
              <a:t>Private and Confidental</a:t>
            </a:r>
          </a:p>
        </p:txBody>
      </p:sp>
    </p:spTree>
    <p:extLst>
      <p:ext uri="{BB962C8B-B14F-4D97-AF65-F5344CB8AC3E}">
        <p14:creationId xmlns:p14="http://schemas.microsoft.com/office/powerpoint/2010/main" val="32309493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5691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with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167" y="2456091"/>
            <a:ext cx="5627077" cy="3121751"/>
          </a:xfrm>
        </p:spPr>
        <p:txBody>
          <a:bodyPr anchor="ctr"/>
          <a:lstStyle>
            <a:lvl1pPr>
              <a:spcBef>
                <a:spcPts val="0"/>
              </a:spcBef>
              <a:defRPr sz="1400" b="0"/>
            </a:lvl1pPr>
            <a:lvl2pPr>
              <a:spcBef>
                <a:spcPts val="0"/>
              </a:spcBef>
              <a:defRPr b="0"/>
            </a:lvl2pPr>
            <a:lvl3pPr>
              <a:spcBef>
                <a:spcPts val="0"/>
              </a:spcBef>
              <a:defRPr b="0"/>
            </a:lvl3pPr>
            <a:lvl4pPr>
              <a:spcBef>
                <a:spcPts val="0"/>
              </a:spcBef>
              <a:defRPr b="0"/>
            </a:lvl4pPr>
            <a:lvl5pPr>
              <a:spcBef>
                <a:spcPts val="0"/>
              </a:spcBef>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6B68111A-FB97-47EB-82D7-9071E1B58A5A}"/>
              </a:ext>
            </a:extLst>
          </p:cNvPr>
          <p:cNvSpPr>
            <a:spLocks noGrp="1"/>
          </p:cNvSpPr>
          <p:nvPr>
            <p:ph type="pic" sz="quarter" idx="10"/>
          </p:nvPr>
        </p:nvSpPr>
        <p:spPr>
          <a:xfrm>
            <a:off x="6532221" y="1524635"/>
            <a:ext cx="5351515" cy="4642804"/>
          </a:xfrm>
        </p:spPr>
        <p:txBody>
          <a:bodyPr/>
          <a:lstStyle/>
          <a:p>
            <a:endParaRPr lang="en-US" dirty="0"/>
          </a:p>
        </p:txBody>
      </p:sp>
      <p:sp>
        <p:nvSpPr>
          <p:cNvPr id="5" name="Title 1">
            <a:extLst>
              <a:ext uri="{FF2B5EF4-FFF2-40B4-BE49-F238E27FC236}">
                <a16:creationId xmlns:a16="http://schemas.microsoft.com/office/drawing/2014/main" id="{5F0469BB-A213-40C9-9514-2BD16C78F5AC}"/>
              </a:ext>
            </a:extLst>
          </p:cNvPr>
          <p:cNvSpPr>
            <a:spLocks noGrp="1"/>
          </p:cNvSpPr>
          <p:nvPr>
            <p:ph type="title"/>
          </p:nvPr>
        </p:nvSpPr>
        <p:spPr>
          <a:xfrm>
            <a:off x="451105" y="365764"/>
            <a:ext cx="5760747" cy="1158873"/>
          </a:xfrm>
        </p:spPr>
        <p:txBody>
          <a:bodyPr anchor="t" anchorCtr="0">
            <a:normAutofit/>
          </a:bodyPr>
          <a:lstStyle>
            <a:lvl1pPr>
              <a:defRPr sz="2800" b="1">
                <a:latin typeface="Franklin Gothic Medium" charset="0"/>
                <a:ea typeface="Franklin Gothic Medium" charset="0"/>
                <a:cs typeface="Franklin Gothic Medium" charset="0"/>
              </a:defRPr>
            </a:lvl1pPr>
          </a:lstStyle>
          <a:p>
            <a:r>
              <a:rPr lang="en-US" dirty="0"/>
              <a:t>Click to edit Master title style</a:t>
            </a:r>
          </a:p>
        </p:txBody>
      </p:sp>
    </p:spTree>
    <p:extLst>
      <p:ext uri="{BB962C8B-B14F-4D97-AF65-F5344CB8AC3E}">
        <p14:creationId xmlns:p14="http://schemas.microsoft.com/office/powerpoint/2010/main" val="2710447163"/>
      </p:ext>
    </p:extLst>
  </p:cSld>
  <p:clrMapOvr>
    <a:masterClrMapping/>
  </p:clrMapOvr>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ree line 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94518" y="2243936"/>
            <a:ext cx="6265332" cy="2780240"/>
          </a:xfrm>
        </p:spPr>
        <p:txBody>
          <a:bodyPr anchor="ctr" anchorCtr="0">
            <a:noAutofit/>
          </a:bodyPr>
          <a:lstStyle>
            <a:lvl1pPr marL="0" indent="0" algn="l">
              <a:buNone/>
              <a:defRPr sz="1867" baseline="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6" name="Rectangle 15"/>
          <p:cNvSpPr/>
          <p:nvPr/>
        </p:nvSpPr>
        <p:spPr>
          <a:xfrm>
            <a:off x="4563835" y="2243937"/>
            <a:ext cx="89372" cy="27802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sp>
        <p:nvSpPr>
          <p:cNvPr id="4" name="Title 3"/>
          <p:cNvSpPr>
            <a:spLocks noGrp="1"/>
          </p:cNvSpPr>
          <p:nvPr>
            <p:ph type="title"/>
          </p:nvPr>
        </p:nvSpPr>
        <p:spPr/>
        <p:txBody>
          <a:bodyPr/>
          <a:lstStyle/>
          <a:p>
            <a:r>
              <a:rPr lang="en-US"/>
              <a:t>Click to edit Master title style</a:t>
            </a:r>
          </a:p>
        </p:txBody>
      </p:sp>
      <p:grpSp>
        <p:nvGrpSpPr>
          <p:cNvPr id="10" name="Group 9"/>
          <p:cNvGrpSpPr/>
          <p:nvPr userDrawn="1"/>
        </p:nvGrpSpPr>
        <p:grpSpPr>
          <a:xfrm>
            <a:off x="3" y="6409065"/>
            <a:ext cx="12191999" cy="448936"/>
            <a:chOff x="0" y="6422315"/>
            <a:chExt cx="12192000" cy="448936"/>
          </a:xfrm>
        </p:grpSpPr>
        <p:sp>
          <p:nvSpPr>
            <p:cNvPr id="11" name="Rectangle 10"/>
            <p:cNvSpPr/>
            <p:nvPr/>
          </p:nvSpPr>
          <p:spPr>
            <a:xfrm rot="10800000">
              <a:off x="0" y="6422315"/>
              <a:ext cx="12192000" cy="448936"/>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63418" y="6486861"/>
              <a:ext cx="917339" cy="303639"/>
            </a:xfrm>
            <a:prstGeom prst="rect">
              <a:avLst/>
            </a:prstGeom>
          </p:spPr>
        </p:pic>
      </p:grpSp>
      <p:sp>
        <p:nvSpPr>
          <p:cNvPr id="9"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3758633104"/>
      </p:ext>
    </p:extLst>
  </p:cSld>
  <p:clrMapOvr>
    <a:masterClrMapping/>
  </p:clrMapOvr>
  <p:extLst>
    <p:ext uri="{DCECCB84-F9BA-43D5-87BE-67443E8EF086}">
      <p15:sldGuideLst xmlns:p15="http://schemas.microsoft.com/office/powerpoint/2012/main">
        <p15:guide id="1" pos="1968">
          <p15:clr>
            <a:srgbClr val="FBAE40"/>
          </p15:clr>
        </p15:guide>
        <p15:guide id="2" pos="237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5" name="Rectangle 14"/>
          <p:cNvSpPr/>
          <p:nvPr userDrawn="1"/>
        </p:nvSpPr>
        <p:spPr>
          <a:xfrm>
            <a:off x="-1152" y="0"/>
            <a:ext cx="12192000" cy="6381909"/>
          </a:xfrm>
          <a:prstGeom prst="rect">
            <a:avLst/>
          </a:prstGeom>
          <a:solidFill>
            <a:schemeClr val="bg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lIns="219456" tIns="164592" rIns="219456" bIns="164592" rtlCol="0" anchor="ctr"/>
          <a:lstStyle/>
          <a:p>
            <a:pPr algn="ctr">
              <a:spcAft>
                <a:spcPts val="960"/>
              </a:spcAft>
            </a:pPr>
            <a:endParaRPr lang="en-US" sz="1620" dirty="0">
              <a:solidFill>
                <a:prstClr val="white"/>
              </a:solidFill>
              <a:latin typeface="Verdana" panose="020B0604030504040204" pitchFamily="34" charset="0"/>
              <a:cs typeface="Verdana" panose="020B0604030504040204" pitchFamily="34" charset="0"/>
            </a:endParaRPr>
          </a:p>
        </p:txBody>
      </p:sp>
      <p:sp>
        <p:nvSpPr>
          <p:cNvPr id="25" name="Rectangle 24"/>
          <p:cNvSpPr/>
          <p:nvPr userDrawn="1"/>
        </p:nvSpPr>
        <p:spPr>
          <a:xfrm>
            <a:off x="0" y="6417235"/>
            <a:ext cx="12192000" cy="448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20" dirty="0">
                <a:solidFill>
                  <a:prstClr val="white"/>
                </a:solidFill>
                <a:latin typeface="Verdana" panose="020B0604030504040204" pitchFamily="34" charset="0"/>
              </a:rPr>
              <a:t>      </a:t>
            </a:r>
          </a:p>
        </p:txBody>
      </p:sp>
      <p:sp>
        <p:nvSpPr>
          <p:cNvPr id="6" name="Slide Number Placeholder 5"/>
          <p:cNvSpPr>
            <a:spLocks noGrp="1"/>
          </p:cNvSpPr>
          <p:nvPr>
            <p:ph type="sldNum" sz="quarter" idx="12"/>
          </p:nvPr>
        </p:nvSpPr>
        <p:spPr>
          <a:xfrm>
            <a:off x="11666727" y="6511991"/>
            <a:ext cx="257444" cy="223469"/>
          </a:xfrm>
          <a:prstGeom prst="rect">
            <a:avLst/>
          </a:prstGeom>
        </p:spPr>
        <p:txBody>
          <a:bodyPr/>
          <a:lstStyle>
            <a:lvl1pPr>
              <a:defRPr b="0" i="0">
                <a:solidFill>
                  <a:schemeClr val="bg1"/>
                </a:solidFill>
                <a:latin typeface="Verdana" panose="020B0604030504040204" pitchFamily="34" charset="0"/>
                <a:cs typeface="Verdana" panose="020B0604030504040204" pitchFamily="34" charset="0"/>
              </a:defRPr>
            </a:lvl1pPr>
          </a:lstStyle>
          <a:p>
            <a:fld id="{181007E1-FEB6-984E-813B-58FB1982E636}" type="slidenum">
              <a:rPr lang="en-US" smtClean="0">
                <a:solidFill>
                  <a:prstClr val="white"/>
                </a:solidFill>
              </a:rPr>
              <a:pPr/>
              <a:t>‹#›</a:t>
            </a:fld>
            <a:endParaRPr lang="en-US" dirty="0">
              <a:solidFill>
                <a:prstClr val="white"/>
              </a:solidFill>
            </a:endParaRPr>
          </a:p>
        </p:txBody>
      </p:sp>
      <p:grpSp>
        <p:nvGrpSpPr>
          <p:cNvPr id="7" name="Group 6"/>
          <p:cNvGrpSpPr/>
          <p:nvPr userDrawn="1"/>
        </p:nvGrpSpPr>
        <p:grpSpPr>
          <a:xfrm>
            <a:off x="0" y="6391309"/>
            <a:ext cx="12192000" cy="32919"/>
            <a:chOff x="0" y="110433"/>
            <a:chExt cx="9144000" cy="36576"/>
          </a:xfrm>
        </p:grpSpPr>
        <p:sp>
          <p:nvSpPr>
            <p:cNvPr id="8" name="Rectangle 7"/>
            <p:cNvSpPr/>
            <p:nvPr userDrawn="1"/>
          </p:nvSpPr>
          <p:spPr>
            <a:xfrm>
              <a:off x="0" y="110433"/>
              <a:ext cx="1525438" cy="36576"/>
            </a:xfrm>
            <a:prstGeom prst="rect">
              <a:avLst/>
            </a:prstGeom>
            <a:solidFill>
              <a:srgbClr val="F1EA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20" dirty="0">
                  <a:solidFill>
                    <a:prstClr val="white"/>
                  </a:solidFill>
                  <a:latin typeface="Verdana" panose="020B0604030504040204" pitchFamily="34" charset="0"/>
                </a:rPr>
                <a:t>      </a:t>
              </a:r>
            </a:p>
          </p:txBody>
        </p:sp>
        <p:sp>
          <p:nvSpPr>
            <p:cNvPr id="9" name="Rectangle 8"/>
            <p:cNvSpPr/>
            <p:nvPr userDrawn="1"/>
          </p:nvSpPr>
          <p:spPr>
            <a:xfrm>
              <a:off x="1523712" y="110433"/>
              <a:ext cx="1525438" cy="36576"/>
            </a:xfrm>
            <a:prstGeom prst="rect">
              <a:avLst/>
            </a:prstGeom>
            <a:solidFill>
              <a:srgbClr val="61C3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20" dirty="0">
                  <a:solidFill>
                    <a:prstClr val="white"/>
                  </a:solidFill>
                  <a:latin typeface="Verdana" panose="020B0604030504040204" pitchFamily="34" charset="0"/>
                </a:rPr>
                <a:t>      </a:t>
              </a:r>
            </a:p>
          </p:txBody>
        </p:sp>
        <p:sp>
          <p:nvSpPr>
            <p:cNvPr id="10" name="Rectangle 9"/>
            <p:cNvSpPr/>
            <p:nvPr userDrawn="1"/>
          </p:nvSpPr>
          <p:spPr>
            <a:xfrm>
              <a:off x="3047424" y="110433"/>
              <a:ext cx="1525438" cy="36576"/>
            </a:xfrm>
            <a:prstGeom prst="rect">
              <a:avLst/>
            </a:prstGeom>
            <a:solidFill>
              <a:srgbClr val="5BB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20" dirty="0">
                  <a:solidFill>
                    <a:prstClr val="white"/>
                  </a:solidFill>
                  <a:latin typeface="Verdana" panose="020B0604030504040204" pitchFamily="34" charset="0"/>
                </a:rPr>
                <a:t>      </a:t>
              </a:r>
            </a:p>
          </p:txBody>
        </p:sp>
        <p:sp>
          <p:nvSpPr>
            <p:cNvPr id="11" name="Rectangle 10"/>
            <p:cNvSpPr/>
            <p:nvPr userDrawn="1"/>
          </p:nvSpPr>
          <p:spPr>
            <a:xfrm>
              <a:off x="4571136" y="110433"/>
              <a:ext cx="1525438" cy="36576"/>
            </a:xfrm>
            <a:prstGeom prst="rect">
              <a:avLst/>
            </a:prstGeom>
            <a:solidFill>
              <a:srgbClr val="A836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20" dirty="0">
                  <a:solidFill>
                    <a:prstClr val="white"/>
                  </a:solidFill>
                  <a:latin typeface="Verdana" panose="020B0604030504040204" pitchFamily="34" charset="0"/>
                </a:rPr>
                <a:t>      </a:t>
              </a:r>
            </a:p>
          </p:txBody>
        </p:sp>
        <p:sp>
          <p:nvSpPr>
            <p:cNvPr id="12" name="Rectangle 11"/>
            <p:cNvSpPr/>
            <p:nvPr userDrawn="1"/>
          </p:nvSpPr>
          <p:spPr>
            <a:xfrm>
              <a:off x="6094848" y="110433"/>
              <a:ext cx="1525438" cy="36576"/>
            </a:xfrm>
            <a:prstGeom prst="rect">
              <a:avLst/>
            </a:prstGeom>
            <a:solidFill>
              <a:srgbClr val="E806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20" dirty="0">
                  <a:solidFill>
                    <a:prstClr val="white"/>
                  </a:solidFill>
                  <a:latin typeface="Verdana" panose="020B0604030504040204" pitchFamily="34" charset="0"/>
                </a:rPr>
                <a:t>      </a:t>
              </a:r>
            </a:p>
          </p:txBody>
        </p:sp>
        <p:sp>
          <p:nvSpPr>
            <p:cNvPr id="13" name="Rectangle 12"/>
            <p:cNvSpPr/>
            <p:nvPr userDrawn="1"/>
          </p:nvSpPr>
          <p:spPr>
            <a:xfrm>
              <a:off x="7618562" y="110433"/>
              <a:ext cx="1525438" cy="36576"/>
            </a:xfrm>
            <a:prstGeom prst="rect">
              <a:avLst/>
            </a:prstGeom>
            <a:solidFill>
              <a:srgbClr val="2E3F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20" dirty="0">
                  <a:solidFill>
                    <a:prstClr val="white"/>
                  </a:solidFill>
                  <a:latin typeface="Verdana" panose="020B0604030504040204" pitchFamily="34" charset="0"/>
                </a:rPr>
                <a:t>      </a:t>
              </a:r>
            </a:p>
          </p:txBody>
        </p:sp>
      </p:gr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4078" y="6498008"/>
            <a:ext cx="612508" cy="287357"/>
          </a:xfrm>
          <a:prstGeom prst="rect">
            <a:avLst/>
          </a:prstGeom>
        </p:spPr>
      </p:pic>
      <p:sp>
        <p:nvSpPr>
          <p:cNvPr id="26" name="TextBox 25"/>
          <p:cNvSpPr txBox="1"/>
          <p:nvPr userDrawn="1"/>
        </p:nvSpPr>
        <p:spPr>
          <a:xfrm>
            <a:off x="9336520" y="6574913"/>
            <a:ext cx="2268097" cy="110800"/>
          </a:xfrm>
          <a:prstGeom prst="rect">
            <a:avLst/>
          </a:prstGeom>
          <a:noFill/>
        </p:spPr>
        <p:txBody>
          <a:bodyPr wrap="square" lIns="0" tIns="0" rIns="0" bIns="0" rtlCol="0">
            <a:spAutoFit/>
          </a:bodyPr>
          <a:lstStyle/>
          <a:p>
            <a:pPr algn="r"/>
            <a:r>
              <a:rPr lang="en-US" sz="720" dirty="0">
                <a:solidFill>
                  <a:prstClr val="black">
                    <a:lumMod val="50000"/>
                    <a:lumOff val="50000"/>
                  </a:prstClr>
                </a:solidFill>
                <a:latin typeface="Verdana" panose="020B0604030504040204" pitchFamily="34" charset="0"/>
                <a:cs typeface="Verdana" panose="020B0604030504040204" pitchFamily="34" charset="0"/>
              </a:rPr>
              <a:t>Ace Metrix. Proprietary and Confidential.</a:t>
            </a:r>
          </a:p>
        </p:txBody>
      </p:sp>
      <p:sp>
        <p:nvSpPr>
          <p:cNvPr id="2" name="Title 1"/>
          <p:cNvSpPr>
            <a:spLocks noGrp="1"/>
          </p:cNvSpPr>
          <p:nvPr>
            <p:ph type="title"/>
          </p:nvPr>
        </p:nvSpPr>
        <p:spPr/>
        <p:txBody>
          <a:bodyPr>
            <a:normAutofit/>
          </a:bodyPr>
          <a:lstStyle>
            <a:lvl1pPr>
              <a:defRPr sz="2880"/>
            </a:lvl1pPr>
          </a:lstStyle>
          <a:p>
            <a:r>
              <a:rPr lang="en-US" dirty="0"/>
              <a:t>Click to edit Master title style</a:t>
            </a:r>
          </a:p>
        </p:txBody>
      </p:sp>
    </p:spTree>
    <p:extLst>
      <p:ext uri="{BB962C8B-B14F-4D97-AF65-F5344CB8AC3E}">
        <p14:creationId xmlns:p14="http://schemas.microsoft.com/office/powerpoint/2010/main" val="1406804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Ace Score ">
    <p:spTree>
      <p:nvGrpSpPr>
        <p:cNvPr id="1" name=""/>
        <p:cNvGrpSpPr/>
        <p:nvPr/>
      </p:nvGrpSpPr>
      <p:grpSpPr>
        <a:xfrm>
          <a:off x="0" y="0"/>
          <a:ext cx="0" cy="0"/>
          <a:chOff x="0" y="0"/>
          <a:chExt cx="0" cy="0"/>
        </a:xfrm>
      </p:grpSpPr>
      <p:sp>
        <p:nvSpPr>
          <p:cNvPr id="2" name="Title 1"/>
          <p:cNvSpPr>
            <a:spLocks noGrp="1"/>
          </p:cNvSpPr>
          <p:nvPr>
            <p:ph type="title"/>
          </p:nvPr>
        </p:nvSpPr>
        <p:spPr>
          <a:xfrm>
            <a:off x="1097364" y="203696"/>
            <a:ext cx="10485037" cy="1143000"/>
          </a:xfrm>
        </p:spPr>
        <p:txBody>
          <a:bodyPr/>
          <a:lstStyle/>
          <a:p>
            <a:endParaRPr lang="en-US" dirty="0"/>
          </a:p>
        </p:txBody>
      </p:sp>
      <p:graphicFrame>
        <p:nvGraphicFramePr>
          <p:cNvPr id="5" name="Chart 4"/>
          <p:cNvGraphicFramePr/>
          <p:nvPr userDrawn="1"/>
        </p:nvGraphicFramePr>
        <p:xfrm>
          <a:off x="57824" y="128626"/>
          <a:ext cx="1156467" cy="117874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2"/>
          <p:cNvSpPr>
            <a:spLocks noGrp="1"/>
          </p:cNvSpPr>
          <p:nvPr>
            <p:ph type="body" sz="quarter" idx="13"/>
          </p:nvPr>
        </p:nvSpPr>
        <p:spPr>
          <a:xfrm>
            <a:off x="568690" y="1459930"/>
            <a:ext cx="11050388" cy="805807"/>
          </a:xfrm>
          <a:prstGeom prst="rect">
            <a:avLst/>
          </a:prstGeom>
          <a:ln>
            <a:noFill/>
          </a:ln>
        </p:spPr>
        <p:txBody>
          <a:bodyPr>
            <a:normAutofit/>
          </a:bodyPr>
          <a:lstStyle/>
          <a:p>
            <a:endParaRPr lang="en-US" sz="1320" dirty="0"/>
          </a:p>
        </p:txBody>
      </p:sp>
    </p:spTree>
    <p:extLst>
      <p:ext uri="{BB962C8B-B14F-4D97-AF65-F5344CB8AC3E}">
        <p14:creationId xmlns:p14="http://schemas.microsoft.com/office/powerpoint/2010/main" val="738906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3" name="Content Placeholder 2"/>
          <p:cNvSpPr>
            <a:spLocks noGrp="1"/>
          </p:cNvSpPr>
          <p:nvPr>
            <p:ph idx="1"/>
          </p:nvPr>
        </p:nvSpPr>
        <p:spPr/>
        <p:txBody>
          <a:bodyPr>
            <a:normAutofit/>
          </a:bodyPr>
          <a:lstStyle>
            <a:lvl1pPr>
              <a:defRPr sz="1600"/>
            </a:lvl1pPr>
            <a:lvl2pPr>
              <a:spcBef>
                <a:spcPts val="0"/>
              </a:spcBef>
              <a:defRPr sz="1200"/>
            </a:lvl2pPr>
            <a:lvl3pPr>
              <a:spcBef>
                <a:spcPts val="1200"/>
              </a:spcBef>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10" name="Slide Number Placeholder 5"/>
          <p:cNvSpPr>
            <a:spLocks noGrp="1"/>
          </p:cNvSpPr>
          <p:nvPr>
            <p:ph type="sldNum" sz="quarter" idx="4"/>
          </p:nvPr>
        </p:nvSpPr>
        <p:spPr>
          <a:xfrm>
            <a:off x="11098925" y="6311903"/>
            <a:ext cx="563177" cy="365127"/>
          </a:xfrm>
          <a:prstGeom prst="rect">
            <a:avLst/>
          </a:prstGeom>
        </p:spPr>
        <p:txBody>
          <a:bodyPr vert="horz" lIns="0" tIns="0" rIns="0" bIns="0" rtlCol="0" anchor="b" anchorCtr="0"/>
          <a:lstStyle>
            <a:lvl1pPr algn="ctr">
              <a:defRPr lang="en-US" sz="1000" baseline="0" smtClean="0">
                <a:solidFill>
                  <a:schemeClr val="bg2"/>
                </a:solidFill>
              </a:defRPr>
            </a:lvl1pPr>
          </a:lstStyle>
          <a:p>
            <a:fld id="{449EE1FA-814C-4BDC-9591-31839B5CF716}" type="slidenum">
              <a:rPr lang="en-ZA" smtClean="0">
                <a:solidFill>
                  <a:srgbClr val="45120F"/>
                </a:solidFill>
              </a:rPr>
              <a:pPr/>
              <a:t>‹#›</a:t>
            </a:fld>
            <a:endParaRPr lang="en-ZA" dirty="0">
              <a:solidFill>
                <a:srgbClr val="45120F"/>
              </a:solidFill>
            </a:endParaRPr>
          </a:p>
        </p:txBody>
      </p:sp>
    </p:spTree>
    <p:extLst>
      <p:ext uri="{BB962C8B-B14F-4D97-AF65-F5344CB8AC3E}">
        <p14:creationId xmlns:p14="http://schemas.microsoft.com/office/powerpoint/2010/main" val="4132468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Title Slide, Colo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angle 19"/>
          <p:cNvSpPr/>
          <p:nvPr userDrawn="1"/>
        </p:nvSpPr>
        <p:spPr>
          <a:xfrm>
            <a:off x="0" y="5801135"/>
            <a:ext cx="12192000" cy="1056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800" dirty="0">
              <a:solidFill>
                <a:prstClr val="white"/>
              </a:solidFill>
            </a:endParaRPr>
          </a:p>
        </p:txBody>
      </p:sp>
      <p:sp>
        <p:nvSpPr>
          <p:cNvPr id="6" name="Rectangle 5"/>
          <p:cNvSpPr/>
          <p:nvPr userDrawn="1"/>
        </p:nvSpPr>
        <p:spPr>
          <a:xfrm rot="10800000">
            <a:off x="0" y="-3"/>
            <a:ext cx="12192000" cy="5801133"/>
          </a:xfrm>
          <a:prstGeom prst="rect">
            <a:avLst/>
          </a:prstGeom>
          <a:gradFill flip="none" rotWithShape="1">
            <a:gsLst>
              <a:gs pos="33000">
                <a:schemeClr val="accent2">
                  <a:lumMod val="75000"/>
                  <a:alpha val="80000"/>
                </a:schemeClr>
              </a:gs>
              <a:gs pos="0">
                <a:srgbClr val="FFC000">
                  <a:alpha val="80000"/>
                </a:srgbClr>
              </a:gs>
              <a:gs pos="66000">
                <a:srgbClr val="E72102">
                  <a:alpha val="80000"/>
                </a:srgbClr>
              </a:gs>
              <a:gs pos="100000">
                <a:srgbClr val="5A2605">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sp>
        <p:nvSpPr>
          <p:cNvPr id="2" name="Title 1"/>
          <p:cNvSpPr>
            <a:spLocks noGrp="1"/>
          </p:cNvSpPr>
          <p:nvPr>
            <p:ph type="ctrTitle"/>
          </p:nvPr>
        </p:nvSpPr>
        <p:spPr>
          <a:xfrm>
            <a:off x="823604" y="867336"/>
            <a:ext cx="10563984" cy="2356043"/>
          </a:xfrm>
        </p:spPr>
        <p:txBody>
          <a:bodyPr vert="horz" lIns="0" tIns="0" rIns="0" bIns="0" rtlCol="0" anchor="t" anchorCtr="0">
            <a:noAutofit/>
          </a:bodyPr>
          <a:lstStyle>
            <a:lvl1pPr>
              <a:lnSpc>
                <a:spcPct val="70000"/>
              </a:lnSpc>
              <a:defRPr lang="en-US" sz="7200" b="0" cap="all" baseline="0" dirty="0">
                <a:solidFill>
                  <a:schemeClr val="bg1"/>
                </a:solidFill>
                <a:latin typeface="Franklin Gothic Medium" charset="0"/>
                <a:ea typeface="Franklin Gothic Medium" charset="0"/>
                <a:cs typeface="Franklin Gothic Medium" charset="0"/>
              </a:defRPr>
            </a:lvl1pPr>
          </a:lstStyle>
          <a:p>
            <a:pPr lvl="0"/>
            <a:r>
              <a:rPr lang="en-US"/>
              <a:t>Click to edit Master title style</a:t>
            </a:r>
            <a:endParaRPr lang="en-US" dirty="0"/>
          </a:p>
        </p:txBody>
      </p:sp>
      <p:sp>
        <p:nvSpPr>
          <p:cNvPr id="3" name="Subtitle 2"/>
          <p:cNvSpPr>
            <a:spLocks noGrp="1"/>
          </p:cNvSpPr>
          <p:nvPr>
            <p:ph type="subTitle" idx="1"/>
          </p:nvPr>
        </p:nvSpPr>
        <p:spPr>
          <a:xfrm>
            <a:off x="823608" y="4320211"/>
            <a:ext cx="7525265" cy="1126432"/>
          </a:xfrm>
        </p:spPr>
        <p:txBody>
          <a:bodyPr vert="horz" lIns="0" tIns="0" rIns="0" bIns="0" rtlCol="0" anchor="t" anchorCtr="0">
            <a:noAutofit/>
          </a:bodyPr>
          <a:lstStyle>
            <a:lvl1pPr>
              <a:defRPr lang="en-US" sz="2933" b="0" dirty="0">
                <a:solidFill>
                  <a:schemeClr val="bg1"/>
                </a:solidFill>
                <a:latin typeface="Franklin Gothic Medium" charset="0"/>
                <a:ea typeface="Franklin Gothic Medium" charset="0"/>
                <a:cs typeface="Franklin Gothic Medium" charset="0"/>
              </a:defRPr>
            </a:lvl1pPr>
          </a:lstStyle>
          <a:p>
            <a:pPr lvl="0">
              <a:lnSpc>
                <a:spcPct val="90000"/>
              </a:lnSpc>
              <a:spcBef>
                <a:spcPct val="0"/>
              </a:spcBef>
            </a:pPr>
            <a:r>
              <a:rPr lang="en-US" dirty="0"/>
              <a:t>Click to edit Master subtitle style</a:t>
            </a:r>
          </a:p>
        </p:txBody>
      </p:sp>
      <p:cxnSp>
        <p:nvCxnSpPr>
          <p:cNvPr id="11" name="Straight Connector 10"/>
          <p:cNvCxnSpPr/>
          <p:nvPr userDrawn="1"/>
        </p:nvCxnSpPr>
        <p:spPr>
          <a:xfrm>
            <a:off x="823604" y="4062099"/>
            <a:ext cx="4016685" cy="0"/>
          </a:xfrm>
          <a:prstGeom prst="line">
            <a:avLst/>
          </a:prstGeom>
          <a:ln w="508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57302" y="6013909"/>
            <a:ext cx="1577009" cy="648151"/>
          </a:xfrm>
          <a:prstGeom prst="rect">
            <a:avLst/>
          </a:prstGeom>
        </p:spPr>
      </p:pic>
    </p:spTree>
    <p:extLst>
      <p:ext uri="{BB962C8B-B14F-4D97-AF65-F5344CB8AC3E}">
        <p14:creationId xmlns:p14="http://schemas.microsoft.com/office/powerpoint/2010/main" val="118117506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5_Title Slide, Colo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userDrawn="1"/>
        </p:nvGrpSpPr>
        <p:grpSpPr>
          <a:xfrm>
            <a:off x="620927" y="615880"/>
            <a:ext cx="10969343" cy="5677040"/>
            <a:chOff x="619932" y="635433"/>
            <a:chExt cx="10969342" cy="567704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1633" y="4236393"/>
              <a:ext cx="3567460" cy="1466227"/>
            </a:xfrm>
            <a:prstGeom prst="rect">
              <a:avLst/>
            </a:prstGeom>
          </p:spPr>
        </p:pic>
        <p:sp>
          <p:nvSpPr>
            <p:cNvPr id="15" name="Freeform 14"/>
            <p:cNvSpPr/>
            <p:nvPr/>
          </p:nvSpPr>
          <p:spPr>
            <a:xfrm>
              <a:off x="619932" y="635433"/>
              <a:ext cx="10969342" cy="5677040"/>
            </a:xfrm>
            <a:custGeom>
              <a:avLst/>
              <a:gdLst>
                <a:gd name="connsiteX0" fmla="*/ 7990477 w 10643876"/>
                <a:gd name="connsiteY0" fmla="*/ 3396768 h 5495721"/>
                <a:gd name="connsiteX1" fmla="*/ 8007371 w 10643876"/>
                <a:gd name="connsiteY1" fmla="*/ 3464343 h 5495721"/>
                <a:gd name="connsiteX2" fmla="*/ 7902256 w 10643876"/>
                <a:gd name="connsiteY2" fmla="*/ 3419295 h 5495721"/>
                <a:gd name="connsiteX3" fmla="*/ 7780248 w 10643876"/>
                <a:gd name="connsiteY3" fmla="*/ 3404278 h 5495721"/>
                <a:gd name="connsiteX4" fmla="*/ 7487938 w 10643876"/>
                <a:gd name="connsiteY4" fmla="*/ 3403082 h 5495721"/>
                <a:gd name="connsiteX5" fmla="*/ 7510454 w 10643876"/>
                <a:gd name="connsiteY5" fmla="*/ 3457326 h 5495721"/>
                <a:gd name="connsiteX6" fmla="*/ 7523944 w 10643876"/>
                <a:gd name="connsiteY6" fmla="*/ 3515023 h 5495721"/>
                <a:gd name="connsiteX7" fmla="*/ 7532136 w 10643876"/>
                <a:gd name="connsiteY7" fmla="*/ 3653784 h 5495721"/>
                <a:gd name="connsiteX8" fmla="*/ 7507562 w 10643876"/>
                <a:gd name="connsiteY8" fmla="*/ 3654266 h 5495721"/>
                <a:gd name="connsiteX9" fmla="*/ 7459272 w 10643876"/>
                <a:gd name="connsiteY9" fmla="*/ 3547104 h 5495721"/>
                <a:gd name="connsiteX10" fmla="*/ 7399205 w 10643876"/>
                <a:gd name="connsiteY10" fmla="*/ 3403764 h 5495721"/>
                <a:gd name="connsiteX11" fmla="*/ 7146025 w 10643876"/>
                <a:gd name="connsiteY11" fmla="*/ 3405592 h 5495721"/>
                <a:gd name="connsiteX12" fmla="*/ 6929089 w 10643876"/>
                <a:gd name="connsiteY12" fmla="*/ 4032919 h 5495721"/>
                <a:gd name="connsiteX13" fmla="*/ 6329054 w 10643876"/>
                <a:gd name="connsiteY13" fmla="*/ 4033693 h 5495721"/>
                <a:gd name="connsiteX14" fmla="*/ 6334595 w 10643876"/>
                <a:gd name="connsiteY14" fmla="*/ 5011045 h 5495721"/>
                <a:gd name="connsiteX15" fmla="*/ 10030324 w 10643876"/>
                <a:gd name="connsiteY15" fmla="*/ 4997555 h 5495721"/>
                <a:gd name="connsiteX16" fmla="*/ 10024542 w 10643876"/>
                <a:gd name="connsiteY16" fmla="*/ 4435040 h 5495721"/>
                <a:gd name="connsiteX17" fmla="*/ 10002509 w 10643876"/>
                <a:gd name="connsiteY17" fmla="*/ 4357480 h 5495721"/>
                <a:gd name="connsiteX18" fmla="*/ 9928190 w 10643876"/>
                <a:gd name="connsiteY18" fmla="*/ 4291923 h 5495721"/>
                <a:gd name="connsiteX19" fmla="*/ 10018379 w 10643876"/>
                <a:gd name="connsiteY19" fmla="*/ 4177964 h 5495721"/>
                <a:gd name="connsiteX20" fmla="*/ 9981692 w 10643876"/>
                <a:gd name="connsiteY20" fmla="*/ 4129844 h 5495721"/>
                <a:gd name="connsiteX21" fmla="*/ 9951488 w 10643876"/>
                <a:gd name="connsiteY21" fmla="*/ 4099128 h 5495721"/>
                <a:gd name="connsiteX22" fmla="*/ 9905927 w 10643876"/>
                <a:gd name="connsiteY22" fmla="*/ 4070119 h 5495721"/>
                <a:gd name="connsiteX23" fmla="*/ 9847567 w 10643876"/>
                <a:gd name="connsiteY23" fmla="*/ 4040598 h 5495721"/>
                <a:gd name="connsiteX24" fmla="*/ 9869409 w 10643876"/>
                <a:gd name="connsiteY24" fmla="*/ 3954253 h 5495721"/>
                <a:gd name="connsiteX25" fmla="*/ 10030324 w 10643876"/>
                <a:gd name="connsiteY25" fmla="*/ 3547786 h 5495721"/>
                <a:gd name="connsiteX26" fmla="*/ 9178482 w 10643876"/>
                <a:gd name="connsiteY26" fmla="*/ 3547786 h 5495721"/>
                <a:gd name="connsiteX27" fmla="*/ 9137529 w 10643876"/>
                <a:gd name="connsiteY27" fmla="*/ 3482259 h 5495721"/>
                <a:gd name="connsiteX28" fmla="*/ 9102497 w 10643876"/>
                <a:gd name="connsiteY28" fmla="*/ 3457356 h 5495721"/>
                <a:gd name="connsiteX29" fmla="*/ 9055621 w 10643876"/>
                <a:gd name="connsiteY29" fmla="*/ 3441305 h 5495721"/>
                <a:gd name="connsiteX30" fmla="*/ 8981903 w 10643876"/>
                <a:gd name="connsiteY30" fmla="*/ 3433116 h 5495721"/>
                <a:gd name="connsiteX31" fmla="*/ 8580555 w 10643876"/>
                <a:gd name="connsiteY31" fmla="*/ 3433116 h 5495721"/>
                <a:gd name="connsiteX32" fmla="*/ 8621510 w 10643876"/>
                <a:gd name="connsiteY32" fmla="*/ 3501371 h 5495721"/>
                <a:gd name="connsiteX33" fmla="*/ 8620827 w 10643876"/>
                <a:gd name="connsiteY33" fmla="*/ 3566045 h 5495721"/>
                <a:gd name="connsiteX34" fmla="*/ 8480217 w 10643876"/>
                <a:gd name="connsiteY34" fmla="*/ 3566045 h 5495721"/>
                <a:gd name="connsiteX35" fmla="*/ 8431073 w 10643876"/>
                <a:gd name="connsiteY35" fmla="*/ 3597443 h 5495721"/>
                <a:gd name="connsiteX36" fmla="*/ 8420323 w 10643876"/>
                <a:gd name="connsiteY36" fmla="*/ 3565704 h 5495721"/>
                <a:gd name="connsiteX37" fmla="*/ 8285687 w 10643876"/>
                <a:gd name="connsiteY37" fmla="*/ 3564167 h 5495721"/>
                <a:gd name="connsiteX38" fmla="*/ 8285687 w 10643876"/>
                <a:gd name="connsiteY38" fmla="*/ 3515023 h 5495721"/>
                <a:gd name="connsiteX39" fmla="*/ 8319815 w 10643876"/>
                <a:gd name="connsiteY39" fmla="*/ 3401888 h 5495721"/>
                <a:gd name="connsiteX40" fmla="*/ 0 w 10643876"/>
                <a:gd name="connsiteY40" fmla="*/ 0 h 5495721"/>
                <a:gd name="connsiteX41" fmla="*/ 10643876 w 10643876"/>
                <a:gd name="connsiteY41" fmla="*/ 0 h 5495721"/>
                <a:gd name="connsiteX42" fmla="*/ 10643876 w 10643876"/>
                <a:gd name="connsiteY42" fmla="*/ 5495721 h 5495721"/>
                <a:gd name="connsiteX43" fmla="*/ 0 w 10643876"/>
                <a:gd name="connsiteY43" fmla="*/ 5495721 h 54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43876" h="5495721">
                  <a:moveTo>
                    <a:pt x="7990477" y="3396768"/>
                  </a:moveTo>
                  <a:lnTo>
                    <a:pt x="8007371" y="3464343"/>
                  </a:lnTo>
                  <a:cubicBezTo>
                    <a:pt x="7969830" y="3446199"/>
                    <a:pt x="7951059" y="3429931"/>
                    <a:pt x="7902256" y="3419295"/>
                  </a:cubicBezTo>
                  <a:cubicBezTo>
                    <a:pt x="7848446" y="3404278"/>
                    <a:pt x="7819040" y="3409908"/>
                    <a:pt x="7780248" y="3404278"/>
                  </a:cubicBezTo>
                  <a:lnTo>
                    <a:pt x="7487938" y="3403082"/>
                  </a:lnTo>
                  <a:cubicBezTo>
                    <a:pt x="7501590" y="3422194"/>
                    <a:pt x="7504454" y="3438669"/>
                    <a:pt x="7510454" y="3457326"/>
                  </a:cubicBezTo>
                  <a:cubicBezTo>
                    <a:pt x="7516454" y="3475983"/>
                    <a:pt x="7520331" y="3482280"/>
                    <a:pt x="7523944" y="3515023"/>
                  </a:cubicBezTo>
                  <a:cubicBezTo>
                    <a:pt x="7527558" y="3547765"/>
                    <a:pt x="7529404" y="3612830"/>
                    <a:pt x="7532136" y="3653784"/>
                  </a:cubicBezTo>
                  <a:cubicBezTo>
                    <a:pt x="7523944" y="3659244"/>
                    <a:pt x="7519706" y="3672046"/>
                    <a:pt x="7507562" y="3654266"/>
                  </a:cubicBezTo>
                  <a:cubicBezTo>
                    <a:pt x="7495418" y="3636486"/>
                    <a:pt x="7479614" y="3587790"/>
                    <a:pt x="7459272" y="3547104"/>
                  </a:cubicBezTo>
                  <a:cubicBezTo>
                    <a:pt x="7443090" y="3514739"/>
                    <a:pt x="7427190" y="3472704"/>
                    <a:pt x="7399205" y="3403764"/>
                  </a:cubicBezTo>
                  <a:lnTo>
                    <a:pt x="7146025" y="3405592"/>
                  </a:lnTo>
                  <a:lnTo>
                    <a:pt x="6929089" y="4032919"/>
                  </a:lnTo>
                  <a:lnTo>
                    <a:pt x="6329054" y="4033693"/>
                  </a:lnTo>
                  <a:cubicBezTo>
                    <a:pt x="6330901" y="4357710"/>
                    <a:pt x="6332747" y="4687028"/>
                    <a:pt x="6334595" y="5011045"/>
                  </a:cubicBezTo>
                  <a:lnTo>
                    <a:pt x="10030324" y="4997555"/>
                  </a:lnTo>
                  <a:lnTo>
                    <a:pt x="10024542" y="4435040"/>
                  </a:lnTo>
                  <a:cubicBezTo>
                    <a:pt x="10016351" y="4413199"/>
                    <a:pt x="10020445" y="4385086"/>
                    <a:pt x="10002509" y="4357480"/>
                  </a:cubicBezTo>
                  <a:cubicBezTo>
                    <a:pt x="9986844" y="4333367"/>
                    <a:pt x="9957180" y="4320591"/>
                    <a:pt x="9928190" y="4291923"/>
                  </a:cubicBezTo>
                  <a:lnTo>
                    <a:pt x="10018379" y="4177964"/>
                  </a:lnTo>
                  <a:cubicBezTo>
                    <a:pt x="9999267" y="4150661"/>
                    <a:pt x="9992840" y="4142983"/>
                    <a:pt x="9981692" y="4129844"/>
                  </a:cubicBezTo>
                  <a:cubicBezTo>
                    <a:pt x="9970543" y="4116704"/>
                    <a:pt x="9964115" y="4109082"/>
                    <a:pt x="9951488" y="4099128"/>
                  </a:cubicBezTo>
                  <a:cubicBezTo>
                    <a:pt x="9938860" y="4089174"/>
                    <a:pt x="9923246" y="4079874"/>
                    <a:pt x="9905927" y="4070119"/>
                  </a:cubicBezTo>
                  <a:cubicBezTo>
                    <a:pt x="9888606" y="4060365"/>
                    <a:pt x="9853654" y="4059909"/>
                    <a:pt x="9847567" y="4040598"/>
                  </a:cubicBezTo>
                  <a:cubicBezTo>
                    <a:pt x="9841481" y="4021288"/>
                    <a:pt x="9839889" y="4032009"/>
                    <a:pt x="9869409" y="3954253"/>
                  </a:cubicBezTo>
                  <a:cubicBezTo>
                    <a:pt x="9902685" y="3878375"/>
                    <a:pt x="9989996" y="3643373"/>
                    <a:pt x="10030324" y="3547786"/>
                  </a:cubicBezTo>
                  <a:lnTo>
                    <a:pt x="9178482" y="3547786"/>
                  </a:lnTo>
                  <a:cubicBezTo>
                    <a:pt x="9164831" y="3525943"/>
                    <a:pt x="9150193" y="3497331"/>
                    <a:pt x="9137529" y="3482259"/>
                  </a:cubicBezTo>
                  <a:cubicBezTo>
                    <a:pt x="9124865" y="3467188"/>
                    <a:pt x="9119884" y="3466050"/>
                    <a:pt x="9102497" y="3457356"/>
                  </a:cubicBezTo>
                  <a:cubicBezTo>
                    <a:pt x="9093692" y="3452953"/>
                    <a:pt x="9075720" y="3445345"/>
                    <a:pt x="9055621" y="3441305"/>
                  </a:cubicBezTo>
                  <a:cubicBezTo>
                    <a:pt x="9035521" y="3437266"/>
                    <a:pt x="9009675" y="3433116"/>
                    <a:pt x="8981903" y="3433116"/>
                  </a:cubicBezTo>
                  <a:lnTo>
                    <a:pt x="8580555" y="3433116"/>
                  </a:lnTo>
                  <a:cubicBezTo>
                    <a:pt x="8587738" y="3447479"/>
                    <a:pt x="8614797" y="3479217"/>
                    <a:pt x="8621510" y="3501371"/>
                  </a:cubicBezTo>
                  <a:cubicBezTo>
                    <a:pt x="8628221" y="3523526"/>
                    <a:pt x="8623557" y="3555123"/>
                    <a:pt x="8620827" y="3566045"/>
                  </a:cubicBezTo>
                  <a:cubicBezTo>
                    <a:pt x="8549527" y="3555859"/>
                    <a:pt x="8511844" y="3560812"/>
                    <a:pt x="8480217" y="3566045"/>
                  </a:cubicBezTo>
                  <a:cubicBezTo>
                    <a:pt x="8448592" y="3571277"/>
                    <a:pt x="8441055" y="3597500"/>
                    <a:pt x="8431073" y="3597443"/>
                  </a:cubicBezTo>
                  <a:cubicBezTo>
                    <a:pt x="8421091" y="3597385"/>
                    <a:pt x="8441112" y="3567497"/>
                    <a:pt x="8420323" y="3565704"/>
                  </a:cubicBezTo>
                  <a:cubicBezTo>
                    <a:pt x="8395779" y="3562035"/>
                    <a:pt x="8309378" y="3567921"/>
                    <a:pt x="8285687" y="3564167"/>
                  </a:cubicBezTo>
                  <a:lnTo>
                    <a:pt x="8285687" y="3515023"/>
                  </a:lnTo>
                  <a:cubicBezTo>
                    <a:pt x="8294525" y="3448965"/>
                    <a:pt x="8293614" y="3454292"/>
                    <a:pt x="8319815" y="3401888"/>
                  </a:cubicBezTo>
                  <a:close/>
                  <a:moveTo>
                    <a:pt x="0" y="0"/>
                  </a:moveTo>
                  <a:lnTo>
                    <a:pt x="10643876" y="0"/>
                  </a:lnTo>
                  <a:lnTo>
                    <a:pt x="10643876" y="5495721"/>
                  </a:lnTo>
                  <a:lnTo>
                    <a:pt x="0" y="5495721"/>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800" dirty="0">
                <a:solidFill>
                  <a:prstClr val="white"/>
                </a:solidFill>
              </a:endParaRPr>
            </a:p>
          </p:txBody>
        </p:sp>
      </p:grpSp>
      <p:sp>
        <p:nvSpPr>
          <p:cNvPr id="2" name="Title 1"/>
          <p:cNvSpPr>
            <a:spLocks noGrp="1"/>
          </p:cNvSpPr>
          <p:nvPr>
            <p:ph type="ctrTitle"/>
          </p:nvPr>
        </p:nvSpPr>
        <p:spPr>
          <a:xfrm>
            <a:off x="1451957" y="1485207"/>
            <a:ext cx="9487592" cy="1937676"/>
          </a:xfrm>
        </p:spPr>
        <p:txBody>
          <a:bodyPr vert="horz" lIns="0" tIns="0" rIns="0" bIns="0" rtlCol="0" anchor="t" anchorCtr="0">
            <a:noAutofit/>
          </a:bodyPr>
          <a:lstStyle>
            <a:lvl1pPr>
              <a:lnSpc>
                <a:spcPct val="70000"/>
              </a:lnSpc>
              <a:defRPr lang="en-US" sz="6000" b="0" cap="all" baseline="0" dirty="0">
                <a:gradFill>
                  <a:gsLst>
                    <a:gs pos="33000">
                      <a:schemeClr val="accent2">
                        <a:lumMod val="75000"/>
                        <a:alpha val="80000"/>
                      </a:schemeClr>
                    </a:gs>
                    <a:gs pos="0">
                      <a:srgbClr val="D7A204">
                        <a:alpha val="80000"/>
                      </a:srgbClr>
                    </a:gs>
                    <a:gs pos="66000">
                      <a:srgbClr val="E72102">
                        <a:alpha val="80000"/>
                      </a:srgbClr>
                    </a:gs>
                    <a:gs pos="100000">
                      <a:srgbClr val="5A2605">
                        <a:alpha val="80000"/>
                      </a:srgbClr>
                    </a:gs>
                  </a:gsLst>
                  <a:lin ang="0" scaled="1"/>
                </a:gradFill>
                <a:latin typeface="Franklin Gothic Medium" charset="0"/>
                <a:ea typeface="Franklin Gothic Medium" charset="0"/>
                <a:cs typeface="Franklin Gothic Medium" charset="0"/>
              </a:defRPr>
            </a:lvl1pPr>
          </a:lstStyle>
          <a:p>
            <a:pPr lvl="0"/>
            <a:r>
              <a:rPr lang="en-US" dirty="0"/>
              <a:t>Click </a:t>
            </a:r>
            <a:r>
              <a:rPr lang="en-US"/>
              <a:t>to edit Master title </a:t>
            </a:r>
            <a:r>
              <a:rPr lang="en-US" dirty="0"/>
              <a:t>style</a:t>
            </a:r>
          </a:p>
        </p:txBody>
      </p:sp>
      <p:sp>
        <p:nvSpPr>
          <p:cNvPr id="3" name="Subtitle 2"/>
          <p:cNvSpPr>
            <a:spLocks noGrp="1"/>
          </p:cNvSpPr>
          <p:nvPr>
            <p:ph type="subTitle" idx="1"/>
          </p:nvPr>
        </p:nvSpPr>
        <p:spPr>
          <a:xfrm>
            <a:off x="1451957" y="4302275"/>
            <a:ext cx="5010488" cy="1126432"/>
          </a:xfrm>
        </p:spPr>
        <p:txBody>
          <a:bodyPr vert="horz" lIns="0" tIns="0" rIns="0" bIns="0" rtlCol="0" anchor="t" anchorCtr="0">
            <a:noAutofit/>
          </a:bodyPr>
          <a:lstStyle>
            <a:lvl1pPr>
              <a:lnSpc>
                <a:spcPct val="70000"/>
              </a:lnSpc>
              <a:defRPr lang="en-US" sz="2933" b="0" dirty="0">
                <a:gradFill>
                  <a:gsLst>
                    <a:gs pos="33000">
                      <a:schemeClr val="accent2">
                        <a:lumMod val="75000"/>
                        <a:alpha val="80000"/>
                      </a:schemeClr>
                    </a:gs>
                    <a:gs pos="0">
                      <a:srgbClr val="D7A204">
                        <a:alpha val="80000"/>
                      </a:srgbClr>
                    </a:gs>
                    <a:gs pos="66000">
                      <a:srgbClr val="E72102">
                        <a:alpha val="80000"/>
                      </a:srgbClr>
                    </a:gs>
                    <a:gs pos="100000">
                      <a:srgbClr val="5A2605">
                        <a:alpha val="80000"/>
                      </a:srgbClr>
                    </a:gs>
                  </a:gsLst>
                  <a:lin ang="0" scaled="1"/>
                </a:gradFill>
                <a:latin typeface="Franklin Gothic Medium" charset="0"/>
                <a:ea typeface="Franklin Gothic Medium" charset="0"/>
                <a:cs typeface="Franklin Gothic Medium" charset="0"/>
              </a:defRPr>
            </a:lvl1pPr>
          </a:lstStyle>
          <a:p>
            <a:pPr lvl="0">
              <a:lnSpc>
                <a:spcPct val="90000"/>
              </a:lnSpc>
              <a:spcBef>
                <a:spcPct val="0"/>
              </a:spcBef>
            </a:pPr>
            <a:r>
              <a:rPr lang="en-US" dirty="0"/>
              <a:t>Click to edit Master subtitle style</a:t>
            </a:r>
          </a:p>
        </p:txBody>
      </p:sp>
      <p:sp>
        <p:nvSpPr>
          <p:cNvPr id="10" name="Slide Number Placeholder 5"/>
          <p:cNvSpPr txBox="1">
            <a:spLocks/>
          </p:cNvSpPr>
          <p:nvPr userDrawn="1"/>
        </p:nvSpPr>
        <p:spPr>
          <a:xfrm>
            <a:off x="12831947" y="-331717"/>
            <a:ext cx="4881428" cy="486833"/>
          </a:xfrm>
          <a:prstGeom prst="rect">
            <a:avLst/>
          </a:prstGeom>
        </p:spPr>
        <p:txBody>
          <a:bodyPr vert="horz" lIns="145136" tIns="72568" rIns="145136" bIns="7256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44" dirty="0">
                <a:solidFill>
                  <a:srgbClr val="FFFFFF"/>
                </a:solidFill>
              </a:rPr>
              <a:t>October 15, 2017</a:t>
            </a:r>
          </a:p>
        </p:txBody>
      </p:sp>
      <p:cxnSp>
        <p:nvCxnSpPr>
          <p:cNvPr id="16" name="Straight Connector 15"/>
          <p:cNvCxnSpPr/>
          <p:nvPr userDrawn="1"/>
        </p:nvCxnSpPr>
        <p:spPr>
          <a:xfrm>
            <a:off x="1474124" y="3863737"/>
            <a:ext cx="3967944" cy="0"/>
          </a:xfrm>
          <a:prstGeom prst="line">
            <a:avLst/>
          </a:prstGeom>
          <a:ln w="762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348851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ree line 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94518" y="2243936"/>
            <a:ext cx="6265332" cy="2780240"/>
          </a:xfrm>
        </p:spPr>
        <p:txBody>
          <a:bodyPr anchor="ctr" anchorCtr="0">
            <a:noAutofit/>
          </a:bodyPr>
          <a:lstStyle>
            <a:lvl1pPr marL="0" indent="0" algn="l">
              <a:buNone/>
              <a:defRPr sz="1867" baseline="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
        <p:nvSpPr>
          <p:cNvPr id="16" name="Rectangle 15"/>
          <p:cNvSpPr/>
          <p:nvPr/>
        </p:nvSpPr>
        <p:spPr>
          <a:xfrm>
            <a:off x="4563835" y="2243938"/>
            <a:ext cx="89372" cy="27802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sp>
        <p:nvSpPr>
          <p:cNvPr id="4" name="Title 3"/>
          <p:cNvSpPr>
            <a:spLocks noGrp="1"/>
          </p:cNvSpPr>
          <p:nvPr>
            <p:ph type="title"/>
          </p:nvPr>
        </p:nvSpPr>
        <p:spPr/>
        <p:txBody>
          <a:bodyPr/>
          <a:lstStyle/>
          <a:p>
            <a:r>
              <a:rPr lang="en-US"/>
              <a:t>Click to edit Master title style</a:t>
            </a:r>
          </a:p>
        </p:txBody>
      </p:sp>
      <p:grpSp>
        <p:nvGrpSpPr>
          <p:cNvPr id="10" name="Group 9"/>
          <p:cNvGrpSpPr/>
          <p:nvPr userDrawn="1"/>
        </p:nvGrpSpPr>
        <p:grpSpPr>
          <a:xfrm>
            <a:off x="5" y="6409065"/>
            <a:ext cx="12191999" cy="448936"/>
            <a:chOff x="0" y="6422315"/>
            <a:chExt cx="12192000" cy="448936"/>
          </a:xfrm>
        </p:grpSpPr>
        <p:sp>
          <p:nvSpPr>
            <p:cNvPr id="11" name="Rectangle 10"/>
            <p:cNvSpPr/>
            <p:nvPr/>
          </p:nvSpPr>
          <p:spPr>
            <a:xfrm rot="10800000">
              <a:off x="0" y="6422315"/>
              <a:ext cx="12192000" cy="448936"/>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63418" y="6486861"/>
              <a:ext cx="917339" cy="303639"/>
            </a:xfrm>
            <a:prstGeom prst="rect">
              <a:avLst/>
            </a:prstGeom>
          </p:spPr>
        </p:pic>
      </p:grpSp>
      <p:sp>
        <p:nvSpPr>
          <p:cNvPr id="9"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497810777"/>
      </p:ext>
    </p:extLst>
  </p:cSld>
  <p:clrMapOvr>
    <a:masterClrMapping/>
  </p:clrMapOvr>
  <p:extLst>
    <p:ext uri="{DCECCB84-F9BA-43D5-87BE-67443E8EF086}">
      <p15:sldGuideLst xmlns:p15="http://schemas.microsoft.com/office/powerpoint/2012/main">
        <p15:guide id="1" pos="1968">
          <p15:clr>
            <a:srgbClr val="FBAE40"/>
          </p15:clr>
        </p15:guide>
        <p15:guide id="2" pos="237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Photo Breaker-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4"/>
          <p:cNvSpPr txBox="1">
            <a:spLocks/>
          </p:cNvSpPr>
          <p:nvPr userDrawn="1"/>
        </p:nvSpPr>
        <p:spPr>
          <a:xfrm>
            <a:off x="7064191" y="0"/>
            <a:ext cx="5127812" cy="6858000"/>
          </a:xfrm>
          <a:prstGeom prst="rect">
            <a:avLst/>
          </a:prstGeom>
          <a:solidFill>
            <a:srgbClr val="3F1803">
              <a:alpha val="88000"/>
            </a:srgbClr>
          </a:solidFill>
        </p:spPr>
        <p:txBody>
          <a:bodyPr wrap="none" lIns="406400" tIns="1524000" rIns="609600" bIns="441960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89" b="1" dirty="0">
                <a:solidFill>
                  <a:srgbClr val="FFDE07"/>
                </a:solidFill>
                <a:latin typeface="Arial"/>
                <a:cs typeface="Arial"/>
              </a:rPr>
              <a:t> </a:t>
            </a:r>
            <a:endParaRPr lang="en-US" sz="5000" dirty="0">
              <a:solidFill>
                <a:srgbClr val="FFDE07"/>
              </a:solidFill>
              <a:cs typeface="Franklin Gothic Medium"/>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60088" y="6471515"/>
            <a:ext cx="922869" cy="305471"/>
          </a:xfrm>
          <a:prstGeom prst="rect">
            <a:avLst/>
          </a:prstGeom>
        </p:spPr>
      </p:pic>
      <p:sp>
        <p:nvSpPr>
          <p:cNvPr id="10" name="Text Placeholder 11"/>
          <p:cNvSpPr>
            <a:spLocks noGrp="1"/>
          </p:cNvSpPr>
          <p:nvPr>
            <p:ph type="body" sz="quarter" idx="13"/>
          </p:nvPr>
        </p:nvSpPr>
        <p:spPr>
          <a:xfrm>
            <a:off x="7841129" y="717907"/>
            <a:ext cx="3579907" cy="5324308"/>
          </a:xfrm>
        </p:spPr>
        <p:txBody>
          <a:bodyPr anchor="t" anchorCtr="0">
            <a:noAutofit/>
          </a:bodyPr>
          <a:lstStyle>
            <a:lvl1pPr marL="380972" indent="-380972">
              <a:buFont typeface="Arial" charset="0"/>
              <a:buChar char="•"/>
              <a:defRPr sz="1867" b="0" baseline="0">
                <a:solidFill>
                  <a:schemeClr val="bg1"/>
                </a:solidFill>
                <a:latin typeface="Franklin Gothic Book" charset="0"/>
                <a:ea typeface="Franklin Gothic Book" charset="0"/>
                <a:cs typeface="Franklin Gothic Book" charset="0"/>
              </a:defRPr>
            </a:lvl1pPr>
            <a:lvl2pPr marL="380972" indent="-380972">
              <a:buFont typeface="Arial" charset="0"/>
              <a:buChar char="•"/>
              <a:defRPr sz="2133" b="0" baseline="0">
                <a:solidFill>
                  <a:schemeClr val="accent3"/>
                </a:solidFill>
                <a:latin typeface="Franklin Gothic Book" charset="0"/>
                <a:ea typeface="Franklin Gothic Book" charset="0"/>
                <a:cs typeface="Franklin Gothic Book" charset="0"/>
              </a:defRPr>
            </a:lvl2pPr>
            <a:lvl3pPr>
              <a:defRPr sz="1200" baseline="0"/>
            </a:lvl3pPr>
            <a:lvl4pPr>
              <a:defRPr sz="1200" baseline="0"/>
            </a:lvl4pPr>
            <a:lvl5pPr>
              <a:defRPr sz="1200" baseline="0"/>
            </a:lvl5pPr>
          </a:lstStyle>
          <a:p>
            <a:pPr lvl="0"/>
            <a:r>
              <a:rPr lang="en-US" dirty="0"/>
              <a:t>Click to edit Master text styles</a:t>
            </a:r>
          </a:p>
        </p:txBody>
      </p:sp>
      <p:sp>
        <p:nvSpPr>
          <p:cNvPr id="5"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5428123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Photo Breaker-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rot="5400000">
            <a:off x="-3263354" y="3263352"/>
            <a:ext cx="6858003" cy="331301"/>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60088" y="6471515"/>
            <a:ext cx="922869" cy="305471"/>
          </a:xfrm>
          <a:prstGeom prst="rect">
            <a:avLst/>
          </a:prstGeom>
        </p:spPr>
      </p:pic>
      <p:sp>
        <p:nvSpPr>
          <p:cNvPr id="4"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848135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5_Photo Breaker-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5" y="6409065"/>
            <a:ext cx="12191999" cy="448936"/>
            <a:chOff x="0" y="6422315"/>
            <a:chExt cx="12192000" cy="448936"/>
          </a:xfrm>
        </p:grpSpPr>
        <p:sp>
          <p:nvSpPr>
            <p:cNvPr id="5" name="Rectangle 4"/>
            <p:cNvSpPr/>
            <p:nvPr/>
          </p:nvSpPr>
          <p:spPr>
            <a:xfrm rot="10800000">
              <a:off x="0" y="6422315"/>
              <a:ext cx="12192000" cy="448936"/>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63418" y="6486861"/>
              <a:ext cx="917339" cy="303639"/>
            </a:xfrm>
            <a:prstGeom prst="rect">
              <a:avLst/>
            </a:prstGeom>
          </p:spPr>
        </p:pic>
      </p:grpSp>
      <p:sp>
        <p:nvSpPr>
          <p:cNvPr id="9" name="Rectangle 8"/>
          <p:cNvSpPr/>
          <p:nvPr userDrawn="1"/>
        </p:nvSpPr>
        <p:spPr>
          <a:xfrm rot="5400000">
            <a:off x="337676" y="681021"/>
            <a:ext cx="4400781" cy="4030107"/>
          </a:xfrm>
          <a:prstGeom prst="rect">
            <a:avLst/>
          </a:prstGeom>
          <a:solidFill>
            <a:srgbClr val="B1170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sp>
        <p:nvSpPr>
          <p:cNvPr id="6"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133578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Color Breaker-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7"/>
            <a:ext cx="10515600" cy="1612491"/>
          </a:xfrm>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0088" y="6471515"/>
            <a:ext cx="922869" cy="305471"/>
          </a:xfrm>
          <a:prstGeom prst="rect">
            <a:avLst/>
          </a:prstGeom>
        </p:spPr>
      </p:pic>
      <p:sp>
        <p:nvSpPr>
          <p:cNvPr id="4" name="Slide Number Placeholder 4"/>
          <p:cNvSpPr txBox="1">
            <a:spLocks/>
          </p:cNvSpPr>
          <p:nvPr userDrawn="1"/>
        </p:nvSpPr>
        <p:spPr>
          <a:xfrm>
            <a:off x="286313" y="6452392"/>
            <a:ext cx="845803"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362554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2" name="Title 1"/>
          <p:cNvSpPr>
            <a:spLocks noGrp="1"/>
          </p:cNvSpPr>
          <p:nvPr>
            <p:ph type="title"/>
          </p:nvPr>
        </p:nvSpPr>
        <p:spPr/>
        <p:txBody>
          <a:bodyPr>
            <a:normAutofit/>
          </a:bodyPr>
          <a:lstStyle>
            <a:lvl1pPr>
              <a:defRPr sz="3733"/>
            </a:lvl1pPr>
          </a:lstStyle>
          <a:p>
            <a:r>
              <a:rPr lang="en-US" dirty="0"/>
              <a:t>Click to edit Master title style</a:t>
            </a:r>
          </a:p>
        </p:txBody>
      </p:sp>
      <p:sp>
        <p:nvSpPr>
          <p:cNvPr id="3" name="Content Placeholder 2"/>
          <p:cNvSpPr>
            <a:spLocks noGrp="1"/>
          </p:cNvSpPr>
          <p:nvPr>
            <p:ph idx="1"/>
          </p:nvPr>
        </p:nvSpPr>
        <p:spPr/>
        <p:txBody>
          <a:bodyPr/>
          <a:lstStyle>
            <a:lvl1pPr>
              <a:spcBef>
                <a:spcPts val="8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0533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1"/>
            <a:ext cx="12193057" cy="5566131"/>
          </a:xfrm>
          <a:prstGeom prst="rect">
            <a:avLst/>
          </a:prstGeom>
        </p:spPr>
      </p:pic>
      <p:sp>
        <p:nvSpPr>
          <p:cNvPr id="11" name="Rectangle 10"/>
          <p:cNvSpPr/>
          <p:nvPr userDrawn="1"/>
        </p:nvSpPr>
        <p:spPr>
          <a:xfrm>
            <a:off x="-3" y="5567113"/>
            <a:ext cx="12192000" cy="1312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sp>
        <p:nvSpPr>
          <p:cNvPr id="2" name="Title 1"/>
          <p:cNvSpPr>
            <a:spLocks noGrp="1"/>
          </p:cNvSpPr>
          <p:nvPr>
            <p:ph type="ctrTitle" hasCustomPrompt="1"/>
          </p:nvPr>
        </p:nvSpPr>
        <p:spPr>
          <a:xfrm>
            <a:off x="740265" y="410551"/>
            <a:ext cx="8217123" cy="2797663"/>
          </a:xfrm>
        </p:spPr>
        <p:txBody>
          <a:bodyPr anchor="b"/>
          <a:lstStyle>
            <a:lvl1pPr algn="l">
              <a:lnSpc>
                <a:spcPct val="80000"/>
              </a:lnSpc>
              <a:defRPr sz="7200">
                <a:solidFill>
                  <a:schemeClr val="bg1"/>
                </a:solidFill>
              </a:defRPr>
            </a:lvl1pPr>
          </a:lstStyle>
          <a:p>
            <a:r>
              <a:rPr lang="en-US" dirty="0"/>
              <a:t>INSERT PRESENTATION TITLE HERE</a:t>
            </a:r>
          </a:p>
        </p:txBody>
      </p:sp>
      <p:cxnSp>
        <p:nvCxnSpPr>
          <p:cNvPr id="10" name="Straight Connector 9"/>
          <p:cNvCxnSpPr/>
          <p:nvPr userDrawn="1"/>
        </p:nvCxnSpPr>
        <p:spPr>
          <a:xfrm>
            <a:off x="740265" y="3721312"/>
            <a:ext cx="3996835" cy="0"/>
          </a:xfrm>
          <a:prstGeom prst="line">
            <a:avLst/>
          </a:prstGeom>
          <a:ln w="762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79000" y="5749052"/>
            <a:ext cx="2184400" cy="897789"/>
          </a:xfrm>
          <a:prstGeom prst="rect">
            <a:avLst/>
          </a:prstGeom>
        </p:spPr>
      </p:pic>
      <p:sp>
        <p:nvSpPr>
          <p:cNvPr id="3" name="Subtitle 2"/>
          <p:cNvSpPr>
            <a:spLocks noGrp="1"/>
          </p:cNvSpPr>
          <p:nvPr>
            <p:ph type="subTitle" idx="1"/>
          </p:nvPr>
        </p:nvSpPr>
        <p:spPr>
          <a:xfrm>
            <a:off x="740265" y="4234419"/>
            <a:ext cx="8217123" cy="1108527"/>
          </a:xfrm>
        </p:spPr>
        <p:txBody>
          <a:bodyPr/>
          <a:lstStyle>
            <a:lvl1pPr marL="0" indent="0" algn="l">
              <a:buNone/>
              <a:defRPr sz="2400">
                <a:solidFill>
                  <a:schemeClr val="bg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
        <p:nvSpPr>
          <p:cNvPr id="20" name="Date Placeholder 10"/>
          <p:cNvSpPr>
            <a:spLocks noGrp="1"/>
          </p:cNvSpPr>
          <p:nvPr>
            <p:ph type="dt" sz="half" idx="2"/>
          </p:nvPr>
        </p:nvSpPr>
        <p:spPr>
          <a:xfrm>
            <a:off x="8741165" y="736804"/>
            <a:ext cx="2743200" cy="365125"/>
          </a:xfrm>
          <a:prstGeom prst="rect">
            <a:avLst/>
          </a:prstGeom>
        </p:spPr>
        <p:txBody>
          <a:bodyPr vert="horz" lIns="91440" tIns="45720" rIns="91440" bIns="45720" rtlCol="0" anchor="ctr"/>
          <a:lstStyle>
            <a:lvl1pPr algn="r">
              <a:defRPr lang="en-US" sz="3200" kern="1200" smtClean="0">
                <a:solidFill>
                  <a:srgbClr val="FFFFFF"/>
                </a:solidFill>
                <a:latin typeface="Franklin Gothic Book"/>
                <a:ea typeface="+mn-ea"/>
                <a:cs typeface="+mn-cs"/>
              </a:defRPr>
            </a:lvl1pPr>
          </a:lstStyle>
          <a:p>
            <a:pPr defTabSz="914332"/>
            <a:endParaRPr lang="en-ZA" dirty="0"/>
          </a:p>
        </p:txBody>
      </p:sp>
    </p:spTree>
    <p:extLst>
      <p:ext uri="{BB962C8B-B14F-4D97-AF65-F5344CB8AC3E}">
        <p14:creationId xmlns:p14="http://schemas.microsoft.com/office/powerpoint/2010/main" val="16861994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grpSp>
        <p:nvGrpSpPr>
          <p:cNvPr id="14" name="Group 13"/>
          <p:cNvGrpSpPr/>
          <p:nvPr userDrawn="1"/>
        </p:nvGrpSpPr>
        <p:grpSpPr>
          <a:xfrm>
            <a:off x="619935" y="635433"/>
            <a:ext cx="10969343" cy="5677040"/>
            <a:chOff x="619932" y="635433"/>
            <a:chExt cx="10969342" cy="567704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3208" y="4236393"/>
              <a:ext cx="3567460" cy="1466227"/>
            </a:xfrm>
            <a:prstGeom prst="rect">
              <a:avLst/>
            </a:prstGeom>
          </p:spPr>
        </p:pic>
        <p:sp>
          <p:nvSpPr>
            <p:cNvPr id="16" name="Freeform 15"/>
            <p:cNvSpPr/>
            <p:nvPr/>
          </p:nvSpPr>
          <p:spPr>
            <a:xfrm>
              <a:off x="619932" y="635433"/>
              <a:ext cx="10969342" cy="5677040"/>
            </a:xfrm>
            <a:custGeom>
              <a:avLst/>
              <a:gdLst>
                <a:gd name="connsiteX0" fmla="*/ 7990477 w 10643876"/>
                <a:gd name="connsiteY0" fmla="*/ 3396768 h 5495721"/>
                <a:gd name="connsiteX1" fmla="*/ 8007371 w 10643876"/>
                <a:gd name="connsiteY1" fmla="*/ 3464343 h 5495721"/>
                <a:gd name="connsiteX2" fmla="*/ 7902256 w 10643876"/>
                <a:gd name="connsiteY2" fmla="*/ 3419295 h 5495721"/>
                <a:gd name="connsiteX3" fmla="*/ 7780248 w 10643876"/>
                <a:gd name="connsiteY3" fmla="*/ 3404278 h 5495721"/>
                <a:gd name="connsiteX4" fmla="*/ 7487938 w 10643876"/>
                <a:gd name="connsiteY4" fmla="*/ 3403082 h 5495721"/>
                <a:gd name="connsiteX5" fmla="*/ 7510454 w 10643876"/>
                <a:gd name="connsiteY5" fmla="*/ 3457326 h 5495721"/>
                <a:gd name="connsiteX6" fmla="*/ 7523944 w 10643876"/>
                <a:gd name="connsiteY6" fmla="*/ 3515023 h 5495721"/>
                <a:gd name="connsiteX7" fmla="*/ 7532136 w 10643876"/>
                <a:gd name="connsiteY7" fmla="*/ 3653784 h 5495721"/>
                <a:gd name="connsiteX8" fmla="*/ 7507562 w 10643876"/>
                <a:gd name="connsiteY8" fmla="*/ 3654266 h 5495721"/>
                <a:gd name="connsiteX9" fmla="*/ 7459272 w 10643876"/>
                <a:gd name="connsiteY9" fmla="*/ 3547104 h 5495721"/>
                <a:gd name="connsiteX10" fmla="*/ 7399205 w 10643876"/>
                <a:gd name="connsiteY10" fmla="*/ 3403764 h 5495721"/>
                <a:gd name="connsiteX11" fmla="*/ 7146025 w 10643876"/>
                <a:gd name="connsiteY11" fmla="*/ 3405592 h 5495721"/>
                <a:gd name="connsiteX12" fmla="*/ 6929089 w 10643876"/>
                <a:gd name="connsiteY12" fmla="*/ 4032919 h 5495721"/>
                <a:gd name="connsiteX13" fmla="*/ 6329054 w 10643876"/>
                <a:gd name="connsiteY13" fmla="*/ 4033693 h 5495721"/>
                <a:gd name="connsiteX14" fmla="*/ 6334595 w 10643876"/>
                <a:gd name="connsiteY14" fmla="*/ 5011045 h 5495721"/>
                <a:gd name="connsiteX15" fmla="*/ 10030324 w 10643876"/>
                <a:gd name="connsiteY15" fmla="*/ 4997555 h 5495721"/>
                <a:gd name="connsiteX16" fmla="*/ 10024542 w 10643876"/>
                <a:gd name="connsiteY16" fmla="*/ 4435040 h 5495721"/>
                <a:gd name="connsiteX17" fmla="*/ 10002509 w 10643876"/>
                <a:gd name="connsiteY17" fmla="*/ 4357480 h 5495721"/>
                <a:gd name="connsiteX18" fmla="*/ 9928190 w 10643876"/>
                <a:gd name="connsiteY18" fmla="*/ 4291923 h 5495721"/>
                <a:gd name="connsiteX19" fmla="*/ 10018379 w 10643876"/>
                <a:gd name="connsiteY19" fmla="*/ 4177964 h 5495721"/>
                <a:gd name="connsiteX20" fmla="*/ 9981692 w 10643876"/>
                <a:gd name="connsiteY20" fmla="*/ 4129844 h 5495721"/>
                <a:gd name="connsiteX21" fmla="*/ 9951488 w 10643876"/>
                <a:gd name="connsiteY21" fmla="*/ 4099128 h 5495721"/>
                <a:gd name="connsiteX22" fmla="*/ 9905927 w 10643876"/>
                <a:gd name="connsiteY22" fmla="*/ 4070119 h 5495721"/>
                <a:gd name="connsiteX23" fmla="*/ 9847567 w 10643876"/>
                <a:gd name="connsiteY23" fmla="*/ 4040598 h 5495721"/>
                <a:gd name="connsiteX24" fmla="*/ 9869409 w 10643876"/>
                <a:gd name="connsiteY24" fmla="*/ 3954253 h 5495721"/>
                <a:gd name="connsiteX25" fmla="*/ 10030324 w 10643876"/>
                <a:gd name="connsiteY25" fmla="*/ 3547786 h 5495721"/>
                <a:gd name="connsiteX26" fmla="*/ 9178482 w 10643876"/>
                <a:gd name="connsiteY26" fmla="*/ 3547786 h 5495721"/>
                <a:gd name="connsiteX27" fmla="*/ 9137529 w 10643876"/>
                <a:gd name="connsiteY27" fmla="*/ 3482259 h 5495721"/>
                <a:gd name="connsiteX28" fmla="*/ 9102497 w 10643876"/>
                <a:gd name="connsiteY28" fmla="*/ 3457356 h 5495721"/>
                <a:gd name="connsiteX29" fmla="*/ 9055621 w 10643876"/>
                <a:gd name="connsiteY29" fmla="*/ 3441305 h 5495721"/>
                <a:gd name="connsiteX30" fmla="*/ 8981903 w 10643876"/>
                <a:gd name="connsiteY30" fmla="*/ 3433116 h 5495721"/>
                <a:gd name="connsiteX31" fmla="*/ 8580555 w 10643876"/>
                <a:gd name="connsiteY31" fmla="*/ 3433116 h 5495721"/>
                <a:gd name="connsiteX32" fmla="*/ 8621510 w 10643876"/>
                <a:gd name="connsiteY32" fmla="*/ 3501371 h 5495721"/>
                <a:gd name="connsiteX33" fmla="*/ 8620827 w 10643876"/>
                <a:gd name="connsiteY33" fmla="*/ 3566045 h 5495721"/>
                <a:gd name="connsiteX34" fmla="*/ 8480217 w 10643876"/>
                <a:gd name="connsiteY34" fmla="*/ 3566045 h 5495721"/>
                <a:gd name="connsiteX35" fmla="*/ 8431073 w 10643876"/>
                <a:gd name="connsiteY35" fmla="*/ 3597443 h 5495721"/>
                <a:gd name="connsiteX36" fmla="*/ 8420323 w 10643876"/>
                <a:gd name="connsiteY36" fmla="*/ 3565704 h 5495721"/>
                <a:gd name="connsiteX37" fmla="*/ 8285687 w 10643876"/>
                <a:gd name="connsiteY37" fmla="*/ 3564167 h 5495721"/>
                <a:gd name="connsiteX38" fmla="*/ 8285687 w 10643876"/>
                <a:gd name="connsiteY38" fmla="*/ 3515023 h 5495721"/>
                <a:gd name="connsiteX39" fmla="*/ 8319815 w 10643876"/>
                <a:gd name="connsiteY39" fmla="*/ 3401888 h 5495721"/>
                <a:gd name="connsiteX40" fmla="*/ 0 w 10643876"/>
                <a:gd name="connsiteY40" fmla="*/ 0 h 5495721"/>
                <a:gd name="connsiteX41" fmla="*/ 10643876 w 10643876"/>
                <a:gd name="connsiteY41" fmla="*/ 0 h 5495721"/>
                <a:gd name="connsiteX42" fmla="*/ 10643876 w 10643876"/>
                <a:gd name="connsiteY42" fmla="*/ 5495721 h 5495721"/>
                <a:gd name="connsiteX43" fmla="*/ 0 w 10643876"/>
                <a:gd name="connsiteY43" fmla="*/ 5495721 h 54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43876" h="5495721">
                  <a:moveTo>
                    <a:pt x="7990477" y="3396768"/>
                  </a:moveTo>
                  <a:lnTo>
                    <a:pt x="8007371" y="3464343"/>
                  </a:lnTo>
                  <a:cubicBezTo>
                    <a:pt x="7969830" y="3446199"/>
                    <a:pt x="7951059" y="3429931"/>
                    <a:pt x="7902256" y="3419295"/>
                  </a:cubicBezTo>
                  <a:cubicBezTo>
                    <a:pt x="7848446" y="3404278"/>
                    <a:pt x="7819040" y="3409908"/>
                    <a:pt x="7780248" y="3404278"/>
                  </a:cubicBezTo>
                  <a:lnTo>
                    <a:pt x="7487938" y="3403082"/>
                  </a:lnTo>
                  <a:cubicBezTo>
                    <a:pt x="7501590" y="3422194"/>
                    <a:pt x="7504454" y="3438669"/>
                    <a:pt x="7510454" y="3457326"/>
                  </a:cubicBezTo>
                  <a:cubicBezTo>
                    <a:pt x="7516454" y="3475983"/>
                    <a:pt x="7520331" y="3482280"/>
                    <a:pt x="7523944" y="3515023"/>
                  </a:cubicBezTo>
                  <a:cubicBezTo>
                    <a:pt x="7527558" y="3547765"/>
                    <a:pt x="7529404" y="3612830"/>
                    <a:pt x="7532136" y="3653784"/>
                  </a:cubicBezTo>
                  <a:cubicBezTo>
                    <a:pt x="7523944" y="3659244"/>
                    <a:pt x="7519706" y="3672046"/>
                    <a:pt x="7507562" y="3654266"/>
                  </a:cubicBezTo>
                  <a:cubicBezTo>
                    <a:pt x="7495418" y="3636486"/>
                    <a:pt x="7479614" y="3587790"/>
                    <a:pt x="7459272" y="3547104"/>
                  </a:cubicBezTo>
                  <a:cubicBezTo>
                    <a:pt x="7443090" y="3514739"/>
                    <a:pt x="7427190" y="3472704"/>
                    <a:pt x="7399205" y="3403764"/>
                  </a:cubicBezTo>
                  <a:lnTo>
                    <a:pt x="7146025" y="3405592"/>
                  </a:lnTo>
                  <a:lnTo>
                    <a:pt x="6929089" y="4032919"/>
                  </a:lnTo>
                  <a:lnTo>
                    <a:pt x="6329054" y="4033693"/>
                  </a:lnTo>
                  <a:cubicBezTo>
                    <a:pt x="6330901" y="4357710"/>
                    <a:pt x="6332747" y="4687028"/>
                    <a:pt x="6334595" y="5011045"/>
                  </a:cubicBezTo>
                  <a:lnTo>
                    <a:pt x="10030324" y="4997555"/>
                  </a:lnTo>
                  <a:lnTo>
                    <a:pt x="10024542" y="4435040"/>
                  </a:lnTo>
                  <a:cubicBezTo>
                    <a:pt x="10016351" y="4413199"/>
                    <a:pt x="10020445" y="4385086"/>
                    <a:pt x="10002509" y="4357480"/>
                  </a:cubicBezTo>
                  <a:cubicBezTo>
                    <a:pt x="9986844" y="4333367"/>
                    <a:pt x="9957180" y="4320591"/>
                    <a:pt x="9928190" y="4291923"/>
                  </a:cubicBezTo>
                  <a:lnTo>
                    <a:pt x="10018379" y="4177964"/>
                  </a:lnTo>
                  <a:cubicBezTo>
                    <a:pt x="9999267" y="4150661"/>
                    <a:pt x="9992840" y="4142983"/>
                    <a:pt x="9981692" y="4129844"/>
                  </a:cubicBezTo>
                  <a:cubicBezTo>
                    <a:pt x="9970543" y="4116704"/>
                    <a:pt x="9964115" y="4109082"/>
                    <a:pt x="9951488" y="4099128"/>
                  </a:cubicBezTo>
                  <a:cubicBezTo>
                    <a:pt x="9938860" y="4089174"/>
                    <a:pt x="9923246" y="4079874"/>
                    <a:pt x="9905927" y="4070119"/>
                  </a:cubicBezTo>
                  <a:cubicBezTo>
                    <a:pt x="9888606" y="4060365"/>
                    <a:pt x="9853654" y="4059909"/>
                    <a:pt x="9847567" y="4040598"/>
                  </a:cubicBezTo>
                  <a:cubicBezTo>
                    <a:pt x="9841481" y="4021288"/>
                    <a:pt x="9839889" y="4032009"/>
                    <a:pt x="9869409" y="3954253"/>
                  </a:cubicBezTo>
                  <a:cubicBezTo>
                    <a:pt x="9902685" y="3878375"/>
                    <a:pt x="9989996" y="3643373"/>
                    <a:pt x="10030324" y="3547786"/>
                  </a:cubicBezTo>
                  <a:lnTo>
                    <a:pt x="9178482" y="3547786"/>
                  </a:lnTo>
                  <a:cubicBezTo>
                    <a:pt x="9164831" y="3525943"/>
                    <a:pt x="9150193" y="3497331"/>
                    <a:pt x="9137529" y="3482259"/>
                  </a:cubicBezTo>
                  <a:cubicBezTo>
                    <a:pt x="9124865" y="3467188"/>
                    <a:pt x="9119884" y="3466050"/>
                    <a:pt x="9102497" y="3457356"/>
                  </a:cubicBezTo>
                  <a:cubicBezTo>
                    <a:pt x="9093692" y="3452953"/>
                    <a:pt x="9075720" y="3445345"/>
                    <a:pt x="9055621" y="3441305"/>
                  </a:cubicBezTo>
                  <a:cubicBezTo>
                    <a:pt x="9035521" y="3437266"/>
                    <a:pt x="9009675" y="3433116"/>
                    <a:pt x="8981903" y="3433116"/>
                  </a:cubicBezTo>
                  <a:lnTo>
                    <a:pt x="8580555" y="3433116"/>
                  </a:lnTo>
                  <a:cubicBezTo>
                    <a:pt x="8587738" y="3447479"/>
                    <a:pt x="8614797" y="3479217"/>
                    <a:pt x="8621510" y="3501371"/>
                  </a:cubicBezTo>
                  <a:cubicBezTo>
                    <a:pt x="8628221" y="3523526"/>
                    <a:pt x="8623557" y="3555123"/>
                    <a:pt x="8620827" y="3566045"/>
                  </a:cubicBezTo>
                  <a:cubicBezTo>
                    <a:pt x="8549527" y="3555859"/>
                    <a:pt x="8511844" y="3560812"/>
                    <a:pt x="8480217" y="3566045"/>
                  </a:cubicBezTo>
                  <a:cubicBezTo>
                    <a:pt x="8448592" y="3571277"/>
                    <a:pt x="8441055" y="3597500"/>
                    <a:pt x="8431073" y="3597443"/>
                  </a:cubicBezTo>
                  <a:cubicBezTo>
                    <a:pt x="8421091" y="3597385"/>
                    <a:pt x="8441112" y="3567497"/>
                    <a:pt x="8420323" y="3565704"/>
                  </a:cubicBezTo>
                  <a:cubicBezTo>
                    <a:pt x="8395779" y="3562035"/>
                    <a:pt x="8309378" y="3567921"/>
                    <a:pt x="8285687" y="3564167"/>
                  </a:cubicBezTo>
                  <a:lnTo>
                    <a:pt x="8285687" y="3515023"/>
                  </a:lnTo>
                  <a:cubicBezTo>
                    <a:pt x="8294525" y="3448965"/>
                    <a:pt x="8293614" y="3454292"/>
                    <a:pt x="8319815" y="3401888"/>
                  </a:cubicBezTo>
                  <a:close/>
                  <a:moveTo>
                    <a:pt x="0" y="0"/>
                  </a:moveTo>
                  <a:lnTo>
                    <a:pt x="10643876" y="0"/>
                  </a:lnTo>
                  <a:lnTo>
                    <a:pt x="10643876" y="5495721"/>
                  </a:lnTo>
                  <a:lnTo>
                    <a:pt x="0" y="5495721"/>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grpSp>
      <p:sp>
        <p:nvSpPr>
          <p:cNvPr id="2" name="Title 1"/>
          <p:cNvSpPr>
            <a:spLocks noGrp="1"/>
          </p:cNvSpPr>
          <p:nvPr>
            <p:ph type="ctrTitle" hasCustomPrompt="1"/>
          </p:nvPr>
        </p:nvSpPr>
        <p:spPr>
          <a:xfrm>
            <a:off x="1349653" y="1405749"/>
            <a:ext cx="6982587" cy="2797663"/>
          </a:xfrm>
        </p:spPr>
        <p:txBody>
          <a:bodyPr anchor="b"/>
          <a:lstStyle>
            <a:lvl1pPr algn="l">
              <a:lnSpc>
                <a:spcPct val="80000"/>
              </a:lnSpc>
              <a:defRPr sz="7200">
                <a:gradFill>
                  <a:gsLst>
                    <a:gs pos="33000">
                      <a:schemeClr val="accent2">
                        <a:lumMod val="75000"/>
                        <a:alpha val="80000"/>
                      </a:schemeClr>
                    </a:gs>
                    <a:gs pos="66000">
                      <a:srgbClr val="E72102">
                        <a:alpha val="80000"/>
                      </a:srgbClr>
                    </a:gs>
                    <a:gs pos="100000">
                      <a:srgbClr val="5A2605">
                        <a:alpha val="80000"/>
                      </a:srgbClr>
                    </a:gs>
                  </a:gsLst>
                  <a:lin ang="0" scaled="1"/>
                </a:gradFill>
              </a:defRPr>
            </a:lvl1pPr>
          </a:lstStyle>
          <a:p>
            <a:r>
              <a:rPr lang="en-US" dirty="0"/>
              <a:t>INSERT PRESENTATION TITLE HERE</a:t>
            </a:r>
          </a:p>
        </p:txBody>
      </p:sp>
      <p:sp>
        <p:nvSpPr>
          <p:cNvPr id="3" name="Subtitle 2"/>
          <p:cNvSpPr>
            <a:spLocks noGrp="1"/>
          </p:cNvSpPr>
          <p:nvPr>
            <p:ph type="subTitle" idx="1"/>
          </p:nvPr>
        </p:nvSpPr>
        <p:spPr>
          <a:xfrm>
            <a:off x="1349651" y="4775594"/>
            <a:ext cx="7060076" cy="1108527"/>
          </a:xfrm>
        </p:spPr>
        <p:txBody>
          <a:bodyPr/>
          <a:lstStyle>
            <a:lvl1pPr marL="0" indent="0" algn="l">
              <a:buNone/>
              <a:defRPr sz="2400">
                <a:gradFill>
                  <a:gsLst>
                    <a:gs pos="33000">
                      <a:schemeClr val="accent2">
                        <a:lumMod val="75000"/>
                        <a:alpha val="80000"/>
                      </a:schemeClr>
                    </a:gs>
                    <a:gs pos="66000">
                      <a:srgbClr val="E72102">
                        <a:alpha val="80000"/>
                      </a:srgbClr>
                    </a:gs>
                    <a:gs pos="100000">
                      <a:srgbClr val="5A2605">
                        <a:alpha val="80000"/>
                      </a:srgbClr>
                    </a:gs>
                  </a:gsLst>
                  <a:lin ang="0" scaled="1"/>
                </a:gra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
        <p:nvSpPr>
          <p:cNvPr id="20" name="Date Placeholder 10"/>
          <p:cNvSpPr>
            <a:spLocks noGrp="1"/>
          </p:cNvSpPr>
          <p:nvPr>
            <p:ph type="dt" sz="half" idx="2"/>
          </p:nvPr>
        </p:nvSpPr>
        <p:spPr>
          <a:xfrm>
            <a:off x="8227983" y="1372760"/>
            <a:ext cx="2743200" cy="365125"/>
          </a:xfrm>
          <a:prstGeom prst="rect">
            <a:avLst/>
          </a:prstGeom>
        </p:spPr>
        <p:txBody>
          <a:bodyPr vert="horz" lIns="91440" tIns="45720" rIns="91440" bIns="45720" rtlCol="0" anchor="ctr"/>
          <a:lstStyle>
            <a:lvl1pPr algn="r">
              <a:defRPr lang="en-US" sz="3200" kern="1200" smtClean="0">
                <a:gradFill>
                  <a:gsLst>
                    <a:gs pos="33000">
                      <a:schemeClr val="accent2">
                        <a:lumMod val="75000"/>
                        <a:alpha val="80000"/>
                      </a:schemeClr>
                    </a:gs>
                    <a:gs pos="66000">
                      <a:srgbClr val="E72102">
                        <a:alpha val="80000"/>
                      </a:srgbClr>
                    </a:gs>
                    <a:gs pos="100000">
                      <a:srgbClr val="5A2605">
                        <a:alpha val="80000"/>
                      </a:srgbClr>
                    </a:gs>
                  </a:gsLst>
                  <a:lin ang="0" scaled="1"/>
                </a:gradFill>
                <a:latin typeface="Franklin Gothic Book"/>
                <a:ea typeface="+mn-ea"/>
                <a:cs typeface="+mn-cs"/>
              </a:defRPr>
            </a:lvl1pPr>
          </a:lstStyle>
          <a:p>
            <a:pPr defTabSz="914332"/>
            <a:endParaRPr lang="en-ZA" dirty="0">
              <a:gradFill>
                <a:gsLst>
                  <a:gs pos="33000">
                    <a:srgbClr val="DA5926">
                      <a:lumMod val="75000"/>
                      <a:alpha val="80000"/>
                    </a:srgbClr>
                  </a:gs>
                  <a:gs pos="66000">
                    <a:srgbClr val="E72102">
                      <a:alpha val="80000"/>
                    </a:srgbClr>
                  </a:gs>
                  <a:gs pos="100000">
                    <a:srgbClr val="5A2605">
                      <a:alpha val="80000"/>
                    </a:srgbClr>
                  </a:gs>
                </a:gsLst>
                <a:lin ang="0" scaled="1"/>
              </a:gradFill>
            </a:endParaRPr>
          </a:p>
        </p:txBody>
      </p:sp>
      <p:cxnSp>
        <p:nvCxnSpPr>
          <p:cNvPr id="17" name="Straight Connector 16"/>
          <p:cNvCxnSpPr/>
          <p:nvPr userDrawn="1"/>
        </p:nvCxnSpPr>
        <p:spPr>
          <a:xfrm>
            <a:off x="1349651" y="4514971"/>
            <a:ext cx="3268844" cy="0"/>
          </a:xfrm>
          <a:prstGeom prst="line">
            <a:avLst/>
          </a:prstGeom>
          <a:ln w="76200">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743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a:xfrm>
            <a:off x="296337" y="6111552"/>
            <a:ext cx="11599335" cy="277781"/>
          </a:xfrm>
          <a:prstGeom prst="rect">
            <a:avLst/>
          </a:prstGeom>
        </p:spPr>
        <p:txBody>
          <a:bodyPr/>
          <a:lstStyle/>
          <a:p>
            <a:pPr defTabSz="914332"/>
            <a:endParaRPr lang="en-US" dirty="0">
              <a:solidFill>
                <a:srgbClr val="45120F"/>
              </a:solidFill>
            </a:endParaRPr>
          </a:p>
        </p:txBody>
      </p:sp>
      <p:sp>
        <p:nvSpPr>
          <p:cNvPr id="5" name="Slide Number Placeholder 4"/>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
        <p:nvSpPr>
          <p:cNvPr id="6" name="Content Placeholder 2"/>
          <p:cNvSpPr>
            <a:spLocks noGrp="1"/>
          </p:cNvSpPr>
          <p:nvPr>
            <p:ph sz="half" idx="1"/>
          </p:nvPr>
        </p:nvSpPr>
        <p:spPr>
          <a:xfrm>
            <a:off x="287869" y="1101980"/>
            <a:ext cx="11607801" cy="541889"/>
          </a:xfrm>
        </p:spPr>
        <p:txBody>
          <a:bodyPr/>
          <a:lstStyle>
            <a:lvl1pPr marL="0" indent="0">
              <a:buNone/>
              <a:defRPr sz="2000">
                <a:solidFill>
                  <a:schemeClr val="bg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4146321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340600" y="0"/>
            <a:ext cx="4851400" cy="6389688"/>
          </a:xfrm>
          <a:solidFill>
            <a:schemeClr val="tx2">
              <a:alpha val="54000"/>
            </a:schemeClr>
          </a:solidFill>
        </p:spPr>
        <p:txBody>
          <a:bodyPr/>
          <a:lstStyle>
            <a:lvl1pPr marL="0" indent="0">
              <a:buNone/>
              <a:defRPr/>
            </a:lvl1pPr>
          </a:lstStyle>
          <a:p>
            <a:endParaRPr lang="en-US" dirty="0"/>
          </a:p>
        </p:txBody>
      </p:sp>
      <p:sp>
        <p:nvSpPr>
          <p:cNvPr id="2" name="Title 1"/>
          <p:cNvSpPr>
            <a:spLocks noGrp="1"/>
          </p:cNvSpPr>
          <p:nvPr>
            <p:ph type="title"/>
          </p:nvPr>
        </p:nvSpPr>
        <p:spPr>
          <a:xfrm>
            <a:off x="287867" y="320677"/>
            <a:ext cx="6652196" cy="895651"/>
          </a:xfrm>
        </p:spPr>
        <p:txBody>
          <a:bodyPr/>
          <a:lstStyle/>
          <a:p>
            <a:r>
              <a:rPr lang="en-US"/>
              <a:t>Click to edit Master title style</a:t>
            </a:r>
          </a:p>
        </p:txBody>
      </p:sp>
      <p:sp>
        <p:nvSpPr>
          <p:cNvPr id="3" name="Content Placeholder 2"/>
          <p:cNvSpPr>
            <a:spLocks noGrp="1"/>
          </p:cNvSpPr>
          <p:nvPr>
            <p:ph sz="half" idx="1"/>
          </p:nvPr>
        </p:nvSpPr>
        <p:spPr>
          <a:xfrm>
            <a:off x="287867" y="1825629"/>
            <a:ext cx="6652196" cy="4117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287870" y="6111552"/>
            <a:ext cx="6910103" cy="277781"/>
          </a:xfrm>
          <a:prstGeom prst="rect">
            <a:avLst/>
          </a:prstGeom>
        </p:spPr>
        <p:txBody>
          <a:bodyPr/>
          <a:lstStyle/>
          <a:p>
            <a:pPr defTabSz="914332"/>
            <a:endParaRPr lang="en-US" dirty="0">
              <a:solidFill>
                <a:srgbClr val="45120F"/>
              </a:solidFill>
            </a:endParaRPr>
          </a:p>
        </p:txBody>
      </p:sp>
      <p:sp>
        <p:nvSpPr>
          <p:cNvPr id="7" name="Slide Number Placeholder 6"/>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Tree>
    <p:extLst>
      <p:ext uri="{BB962C8B-B14F-4D97-AF65-F5344CB8AC3E}">
        <p14:creationId xmlns:p14="http://schemas.microsoft.com/office/powerpoint/2010/main" val="24379250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Picture Placeholder 8"/>
          <p:cNvSpPr>
            <a:spLocks noGrp="1"/>
          </p:cNvSpPr>
          <p:nvPr>
            <p:ph type="pic" sz="quarter" idx="13"/>
          </p:nvPr>
        </p:nvSpPr>
        <p:spPr>
          <a:xfrm>
            <a:off x="7340600" y="0"/>
            <a:ext cx="4851400" cy="6389688"/>
          </a:xfrm>
          <a:solidFill>
            <a:schemeClr val="tx2">
              <a:alpha val="54000"/>
            </a:schemeClr>
          </a:solidFill>
        </p:spPr>
        <p:txBody>
          <a:bodyPr/>
          <a:lstStyle>
            <a:lvl1pPr marL="0" indent="0">
              <a:buNone/>
              <a:defRPr/>
            </a:lvl1pPr>
          </a:lstStyle>
          <a:p>
            <a:endParaRPr lang="en-US" dirty="0"/>
          </a:p>
        </p:txBody>
      </p:sp>
      <p:sp>
        <p:nvSpPr>
          <p:cNvPr id="2" name="Title 1"/>
          <p:cNvSpPr>
            <a:spLocks noGrp="1"/>
          </p:cNvSpPr>
          <p:nvPr>
            <p:ph type="title"/>
          </p:nvPr>
        </p:nvSpPr>
        <p:spPr>
          <a:xfrm>
            <a:off x="879234" y="1145077"/>
            <a:ext cx="6060831" cy="2234955"/>
          </a:xfrm>
        </p:spPr>
        <p:txBody>
          <a:bodyPr anchor="b"/>
          <a:lstStyle>
            <a:lvl1pPr>
              <a:defRPr sz="5400"/>
            </a:lvl1pPr>
          </a:lstStyle>
          <a:p>
            <a:r>
              <a:rPr lang="en-US"/>
              <a:t>Click to edit Master title style</a:t>
            </a:r>
          </a:p>
        </p:txBody>
      </p:sp>
      <p:sp>
        <p:nvSpPr>
          <p:cNvPr id="3" name="Content Placeholder 2"/>
          <p:cNvSpPr>
            <a:spLocks noGrp="1"/>
          </p:cNvSpPr>
          <p:nvPr>
            <p:ph sz="half" idx="1"/>
          </p:nvPr>
        </p:nvSpPr>
        <p:spPr>
          <a:xfrm>
            <a:off x="879231" y="3380032"/>
            <a:ext cx="6060832" cy="2270493"/>
          </a:xfrm>
        </p:spPr>
        <p:txBody>
          <a:bodyPr/>
          <a:lstStyle>
            <a:lvl1pPr marL="0" indent="0">
              <a:buNone/>
              <a:defRPr sz="2000"/>
            </a:lvl1pPr>
            <a:lvl2pPr marL="457167" indent="0">
              <a:buNone/>
              <a:defRPr/>
            </a:lvl2pPr>
            <a:lvl3pPr marL="914332" indent="0">
              <a:buNone/>
              <a:defRPr/>
            </a:lvl3pPr>
            <a:lvl4pPr marL="1371498" indent="0">
              <a:buNone/>
              <a:defRPr/>
            </a:lvl4pPr>
            <a:lvl5pPr marL="1828664" indent="0">
              <a:buNone/>
              <a:defRPr/>
            </a:lvl5pPr>
          </a:lstStyle>
          <a:p>
            <a:pPr lvl="0"/>
            <a:r>
              <a:rPr lang="en-US" dirty="0"/>
              <a:t>Click to edit Master text styles</a:t>
            </a:r>
          </a:p>
        </p:txBody>
      </p:sp>
      <p:sp>
        <p:nvSpPr>
          <p:cNvPr id="6" name="Footer Placeholder 5"/>
          <p:cNvSpPr>
            <a:spLocks noGrp="1"/>
          </p:cNvSpPr>
          <p:nvPr>
            <p:ph type="ftr" sz="quarter" idx="11"/>
          </p:nvPr>
        </p:nvSpPr>
        <p:spPr>
          <a:xfrm>
            <a:off x="287870" y="6111552"/>
            <a:ext cx="6910103" cy="277781"/>
          </a:xfrm>
          <a:prstGeom prst="rect">
            <a:avLst/>
          </a:prstGeom>
        </p:spPr>
        <p:txBody>
          <a:bodyPr/>
          <a:lstStyle/>
          <a:p>
            <a:pPr defTabSz="914332"/>
            <a:endParaRPr lang="en-US" dirty="0">
              <a:solidFill>
                <a:srgbClr val="45120F"/>
              </a:solidFill>
            </a:endParaRPr>
          </a:p>
        </p:txBody>
      </p:sp>
      <p:sp>
        <p:nvSpPr>
          <p:cNvPr id="7" name="Slide Number Placeholder 6"/>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Tree>
    <p:extLst>
      <p:ext uri="{BB962C8B-B14F-4D97-AF65-F5344CB8AC3E}">
        <p14:creationId xmlns:p14="http://schemas.microsoft.com/office/powerpoint/2010/main" val="653604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5" name="Object 4" hidden="1"/>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4" name="Rectangle 3"/>
          <p:cNvSpPr/>
          <p:nvPr userDrawn="1"/>
        </p:nvSpPr>
        <p:spPr>
          <a:xfrm>
            <a:off x="0" y="6389336"/>
            <a:ext cx="12192000" cy="48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sp>
        <p:nvSpPr>
          <p:cNvPr id="2" name="Title 1"/>
          <p:cNvSpPr>
            <a:spLocks noGrp="1"/>
          </p:cNvSpPr>
          <p:nvPr>
            <p:ph type="title"/>
          </p:nvPr>
        </p:nvSpPr>
        <p:spPr>
          <a:xfrm>
            <a:off x="879234" y="1129297"/>
            <a:ext cx="5052647" cy="2234955"/>
          </a:xfrm>
        </p:spPr>
        <p:txBody>
          <a:bodyPr anchor="b"/>
          <a:lstStyle>
            <a:lvl1pPr>
              <a:defRPr sz="5400"/>
            </a:lvl1pPr>
          </a:lstStyle>
          <a:p>
            <a:r>
              <a:rPr lang="en-US" dirty="0"/>
              <a:t>Click to edit Master title style</a:t>
            </a:r>
          </a:p>
        </p:txBody>
      </p:sp>
      <p:sp>
        <p:nvSpPr>
          <p:cNvPr id="3" name="Content Placeholder 2"/>
          <p:cNvSpPr>
            <a:spLocks noGrp="1"/>
          </p:cNvSpPr>
          <p:nvPr>
            <p:ph sz="half" idx="1"/>
          </p:nvPr>
        </p:nvSpPr>
        <p:spPr>
          <a:xfrm>
            <a:off x="879231" y="3364252"/>
            <a:ext cx="5052648" cy="2270493"/>
          </a:xfrm>
        </p:spPr>
        <p:txBody>
          <a:bodyPr/>
          <a:lstStyle>
            <a:lvl1pPr marL="0" indent="0">
              <a:buNone/>
              <a:defRPr sz="2000"/>
            </a:lvl1pPr>
            <a:lvl2pPr marL="457167" indent="0">
              <a:buNone/>
              <a:defRPr/>
            </a:lvl2pPr>
            <a:lvl3pPr marL="914332" indent="0">
              <a:buNone/>
              <a:defRPr/>
            </a:lvl3pPr>
            <a:lvl4pPr marL="1371498" indent="0">
              <a:buNone/>
              <a:defRPr/>
            </a:lvl4pPr>
            <a:lvl5pPr marL="1828664" indent="0">
              <a:buNone/>
              <a:defRPr/>
            </a:lvl5pPr>
          </a:lstStyle>
          <a:p>
            <a:pPr lvl="0"/>
            <a:r>
              <a:rPr lang="en-US" dirty="0"/>
              <a:t>Click to edit Master text styles</a:t>
            </a:r>
          </a:p>
        </p:txBody>
      </p:sp>
      <p:sp>
        <p:nvSpPr>
          <p:cNvPr id="6" name="Footer Placeholder 5"/>
          <p:cNvSpPr>
            <a:spLocks noGrp="1"/>
          </p:cNvSpPr>
          <p:nvPr>
            <p:ph type="ftr" sz="quarter" idx="11"/>
          </p:nvPr>
        </p:nvSpPr>
        <p:spPr>
          <a:xfrm>
            <a:off x="366875" y="6111552"/>
            <a:ext cx="6910103" cy="277781"/>
          </a:xfrm>
          <a:prstGeom prst="rect">
            <a:avLst/>
          </a:prstGeom>
        </p:spPr>
        <p:txBody>
          <a:bodyPr/>
          <a:lstStyle/>
          <a:p>
            <a:pPr defTabSz="914332"/>
            <a:endParaRPr lang="en-US" dirty="0">
              <a:solidFill>
                <a:srgbClr val="45120F"/>
              </a:solidFill>
            </a:endParaRPr>
          </a:p>
        </p:txBody>
      </p:sp>
      <p:sp>
        <p:nvSpPr>
          <p:cNvPr id="7" name="Slide Number Placeholder 6"/>
          <p:cNvSpPr>
            <a:spLocks noGrp="1"/>
          </p:cNvSpPr>
          <p:nvPr>
            <p:ph type="sldNum" sz="quarter" idx="12"/>
          </p:nvPr>
        </p:nvSpPr>
        <p:spPr>
          <a:xfrm>
            <a:off x="365316" y="6452392"/>
            <a:ext cx="522581" cy="365125"/>
          </a:xfrm>
          <a:prstGeom prst="rect">
            <a:avLst/>
          </a:prstGeom>
        </p:spPr>
        <p:txBody>
          <a:bodyPr/>
          <a:lstStyle>
            <a:lvl1pPr>
              <a:defRPr>
                <a:solidFill>
                  <a:schemeClr val="tx2"/>
                </a:solidFill>
              </a:defRPr>
            </a:lvl1pPr>
          </a:lstStyle>
          <a:p>
            <a:pPr defTabSz="914332"/>
            <a:fld id="{19101E11-539C-1644-8D7E-1EB5444CE49E}" type="slidenum">
              <a:rPr lang="en-US" smtClean="0">
                <a:solidFill>
                  <a:srgbClr val="C00000"/>
                </a:solidFill>
              </a:rPr>
              <a:pPr defTabSz="914332"/>
              <a:t>‹#›</a:t>
            </a:fld>
            <a:endParaRPr lang="en-US" dirty="0">
              <a:solidFill>
                <a:srgbClr val="C00000"/>
              </a:solidFill>
            </a:endParaRPr>
          </a:p>
        </p:txBody>
      </p:sp>
      <p:sp>
        <p:nvSpPr>
          <p:cNvPr id="8" name="Rectangle 7"/>
          <p:cNvSpPr/>
          <p:nvPr userDrawn="1"/>
        </p:nvSpPr>
        <p:spPr>
          <a:xfrm rot="5400000">
            <a:off x="-3284638" y="3284639"/>
            <a:ext cx="6874075" cy="304800"/>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013" dirty="0">
              <a:solidFill>
                <a:prstClr val="white"/>
              </a:solidFill>
            </a:endParaRPr>
          </a:p>
        </p:txBody>
      </p:sp>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163421" y="6486865"/>
            <a:ext cx="917339" cy="303639"/>
          </a:xfrm>
          <a:prstGeom prst="rect">
            <a:avLst/>
          </a:prstGeom>
        </p:spPr>
      </p:pic>
    </p:spTree>
    <p:extLst>
      <p:ext uri="{BB962C8B-B14F-4D97-AF65-F5344CB8AC3E}">
        <p14:creationId xmlns:p14="http://schemas.microsoft.com/office/powerpoint/2010/main" val="2611036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9525"/>
            <a:ext cx="12192000" cy="6867525"/>
          </a:xfrm>
        </p:spPr>
        <p:txBody>
          <a:bodyPr/>
          <a:lstStyle>
            <a:lvl1pPr marL="0" indent="0">
              <a:buNone/>
              <a:defRPr/>
            </a:lvl1pPr>
          </a:lstStyle>
          <a:p>
            <a:endParaRPr lang="en-US" dirty="0"/>
          </a:p>
        </p:txBody>
      </p:sp>
      <p:sp>
        <p:nvSpPr>
          <p:cNvPr id="4" name="Rectangle 3"/>
          <p:cNvSpPr/>
          <p:nvPr userDrawn="1"/>
        </p:nvSpPr>
        <p:spPr>
          <a:xfrm>
            <a:off x="0" y="6111556"/>
            <a:ext cx="12192000" cy="746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sz="1351" dirty="0">
              <a:solidFill>
                <a:prstClr val="white"/>
              </a:solidFill>
            </a:endParaRPr>
          </a:p>
        </p:txBody>
      </p:sp>
      <p:sp>
        <p:nvSpPr>
          <p:cNvPr id="6" name="Slide Number Placeholder 5"/>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
        <p:nvSpPr>
          <p:cNvPr id="7" name="Title 4"/>
          <p:cNvSpPr txBox="1">
            <a:spLocks/>
          </p:cNvSpPr>
          <p:nvPr userDrawn="1"/>
        </p:nvSpPr>
        <p:spPr>
          <a:xfrm>
            <a:off x="7156173" y="-9376"/>
            <a:ext cx="5035827" cy="6867376"/>
          </a:xfrm>
          <a:prstGeom prst="rect">
            <a:avLst/>
          </a:prstGeom>
          <a:solidFill>
            <a:srgbClr val="3F1803">
              <a:alpha val="88000"/>
            </a:srgbClr>
          </a:solidFill>
        </p:spPr>
        <p:txBody>
          <a:bodyPr wrap="none" lIns="304800" tIns="1143000" rIns="457200" bIns="331470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67" b="1" dirty="0">
                <a:solidFill>
                  <a:srgbClr val="FFDE07"/>
                </a:solidFill>
                <a:latin typeface="Arial"/>
                <a:cs typeface="Arial"/>
              </a:rPr>
              <a:t> </a:t>
            </a:r>
            <a:endParaRPr lang="en-US" sz="3751" dirty="0">
              <a:solidFill>
                <a:srgbClr val="FFDE07"/>
              </a:solidFill>
              <a:cs typeface="Franklin Gothic Medium"/>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56853" y="6486865"/>
            <a:ext cx="926915" cy="306809"/>
          </a:xfrm>
          <a:prstGeom prst="rect">
            <a:avLst/>
          </a:prstGeom>
        </p:spPr>
      </p:pic>
      <p:sp>
        <p:nvSpPr>
          <p:cNvPr id="3" name="Content Placeholder 2"/>
          <p:cNvSpPr>
            <a:spLocks noGrp="1"/>
          </p:cNvSpPr>
          <p:nvPr>
            <p:ph idx="1"/>
          </p:nvPr>
        </p:nvSpPr>
        <p:spPr>
          <a:xfrm>
            <a:off x="7460973" y="410309"/>
            <a:ext cx="4426227" cy="5701243"/>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9433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16703"/>
            <a:ext cx="12192000" cy="5207544"/>
          </a:xfrm>
        </p:spPr>
        <p:txBody>
          <a:bodyPr/>
          <a:lstStyle>
            <a:lvl1pPr marL="0" indent="0">
              <a:buNone/>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
        <p:nvSpPr>
          <p:cNvPr id="8" name="Title 4"/>
          <p:cNvSpPr txBox="1">
            <a:spLocks/>
          </p:cNvSpPr>
          <p:nvPr userDrawn="1"/>
        </p:nvSpPr>
        <p:spPr>
          <a:xfrm>
            <a:off x="3" y="1216325"/>
            <a:ext cx="6970644" cy="5219643"/>
          </a:xfrm>
          <a:prstGeom prst="rect">
            <a:avLst/>
          </a:prstGeom>
          <a:solidFill>
            <a:srgbClr val="3F1803">
              <a:alpha val="80000"/>
            </a:srgbClr>
          </a:solidFill>
        </p:spPr>
        <p:txBody>
          <a:bodyPr wrap="none" lIns="304800" tIns="1143000" rIns="457200" bIns="331470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67" b="1" dirty="0">
                <a:solidFill>
                  <a:srgbClr val="FFDE07"/>
                </a:solidFill>
                <a:latin typeface="Arial"/>
                <a:cs typeface="Arial"/>
              </a:rPr>
              <a:t> </a:t>
            </a:r>
            <a:endParaRPr lang="en-US" sz="3751" dirty="0">
              <a:solidFill>
                <a:srgbClr val="FFDE07"/>
              </a:solidFill>
              <a:cs typeface="Franklin Gothic Medium"/>
            </a:endParaRPr>
          </a:p>
        </p:txBody>
      </p:sp>
      <p:sp>
        <p:nvSpPr>
          <p:cNvPr id="3" name="Content Placeholder 2"/>
          <p:cNvSpPr>
            <a:spLocks noGrp="1"/>
          </p:cNvSpPr>
          <p:nvPr>
            <p:ph idx="1"/>
          </p:nvPr>
        </p:nvSpPr>
        <p:spPr>
          <a:xfrm>
            <a:off x="287865" y="1557260"/>
            <a:ext cx="6370843" cy="45621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2245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
        <p:nvSpPr>
          <p:cNvPr id="3" name="Content Placeholder 2"/>
          <p:cNvSpPr>
            <a:spLocks noGrp="1"/>
          </p:cNvSpPr>
          <p:nvPr>
            <p:ph idx="1"/>
          </p:nvPr>
        </p:nvSpPr>
        <p:spPr>
          <a:xfrm>
            <a:off x="287865" y="1557260"/>
            <a:ext cx="6370843" cy="45621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09159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_Color Breaker-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622757"/>
            <a:ext cx="10515600" cy="1612491"/>
          </a:xfrm>
        </p:spPr>
        <p:txBody>
          <a:bodyPr anchor="ctr" anchorCtr="0">
            <a:normAutofit/>
          </a:bodyPr>
          <a:lstStyle>
            <a:lvl1pPr algn="ctr">
              <a:defRPr sz="5400" b="1" i="0" baseline="0">
                <a:solidFill>
                  <a:schemeClr val="bg1"/>
                </a:solidFill>
                <a:latin typeface="Franklin Gothic Medium" charset="0"/>
                <a:ea typeface="Franklin Gothic Medium" charset="0"/>
                <a:cs typeface="Franklin Gothic Medium" charset="0"/>
              </a:defRPr>
            </a:lvl1pPr>
          </a:lstStyle>
          <a:p>
            <a:r>
              <a:rPr lang="en-US"/>
              <a:t>Click to edit Master title style</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60088" y="6471517"/>
            <a:ext cx="922869" cy="305471"/>
          </a:xfrm>
          <a:prstGeom prst="rect">
            <a:avLst/>
          </a:prstGeom>
        </p:spPr>
      </p:pic>
      <p:sp>
        <p:nvSpPr>
          <p:cNvPr id="5" name="Slide Number Placeholder 5"/>
          <p:cNvSpPr>
            <a:spLocks noGrp="1"/>
          </p:cNvSpPr>
          <p:nvPr>
            <p:ph type="sldNum" sz="quarter" idx="4"/>
          </p:nvPr>
        </p:nvSpPr>
        <p:spPr>
          <a:xfrm>
            <a:off x="286312" y="6452392"/>
            <a:ext cx="522581" cy="365125"/>
          </a:xfrm>
          <a:prstGeom prst="rect">
            <a:avLst/>
          </a:prstGeom>
        </p:spPr>
        <p:txBody>
          <a:bodyPr vert="horz" lIns="0" tIns="45720" rIns="0" bIns="45720" rtlCol="0" anchor="ctr"/>
          <a:lstStyle>
            <a:lvl1pPr algn="l">
              <a:defRPr sz="1051">
                <a:solidFill>
                  <a:schemeClr val="bg1"/>
                </a:solidFill>
              </a:defRPr>
            </a:lvl1p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Tree>
    <p:extLst>
      <p:ext uri="{BB962C8B-B14F-4D97-AF65-F5344CB8AC3E}">
        <p14:creationId xmlns:p14="http://schemas.microsoft.com/office/powerpoint/2010/main" val="421660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2 up">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a:t>Click to edit Master title style</a:t>
            </a:r>
          </a:p>
        </p:txBody>
      </p:sp>
      <p:sp>
        <p:nvSpPr>
          <p:cNvPr id="8" name="Content Placeholder 2"/>
          <p:cNvSpPr>
            <a:spLocks noGrp="1"/>
          </p:cNvSpPr>
          <p:nvPr>
            <p:ph idx="1"/>
          </p:nvPr>
        </p:nvSpPr>
        <p:spPr>
          <a:xfrm>
            <a:off x="838200" y="1825625"/>
            <a:ext cx="5071533" cy="4351339"/>
          </a:xfrm>
        </p:spPr>
        <p:txBody>
          <a:bodyPr/>
          <a:lstStyle>
            <a:lvl1pPr>
              <a:spcBef>
                <a:spcPts val="8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2"/>
          </p:nvPr>
        </p:nvSpPr>
        <p:spPr>
          <a:xfrm>
            <a:off x="6308979" y="1825625"/>
            <a:ext cx="5071533" cy="4351339"/>
          </a:xfrm>
        </p:spPr>
        <p:txBody>
          <a:bodyPr/>
          <a:lstStyle>
            <a:lvl1pPr>
              <a:spcBef>
                <a:spcPts val="8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5332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and 4 x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360363" y="1712369"/>
            <a:ext cx="2730356" cy="4000499"/>
          </a:xfrm>
          <a:prstGeom prst="rect">
            <a:avLst/>
          </a:prstGeom>
        </p:spPr>
        <p:txBody>
          <a:bodyPr lIns="68580" tIns="34290" rIns="68580" bIns="34290">
            <a:noAutofit/>
          </a:bodyPr>
          <a:lstStyle>
            <a:lvl1pPr>
              <a:defRPr sz="1467" b="0">
                <a:solidFill>
                  <a:schemeClr val="tx1"/>
                </a:solidFill>
              </a:defRPr>
            </a:lvl1pPr>
            <a:lvl2pPr>
              <a:spcBef>
                <a:spcPts val="600"/>
              </a:spcBef>
              <a:defRPr sz="1467">
                <a:solidFill>
                  <a:schemeClr val="tx1"/>
                </a:solidFill>
              </a:defRPr>
            </a:lvl2pPr>
            <a:lvl3pPr>
              <a:spcBef>
                <a:spcPts val="600"/>
              </a:spcBef>
              <a:defRPr sz="1467">
                <a:solidFill>
                  <a:schemeClr val="tx1"/>
                </a:solidFill>
              </a:defRPr>
            </a:lvl3pPr>
            <a:lvl4pPr>
              <a:spcBef>
                <a:spcPts val="600"/>
              </a:spcBef>
              <a:defRPr sz="1467">
                <a:solidFill>
                  <a:schemeClr val="tx1"/>
                </a:solidFill>
              </a:defRPr>
            </a:lvl4pPr>
            <a:lvl5pPr>
              <a:spcBef>
                <a:spcPts val="600"/>
              </a:spcBef>
              <a:defRPr sz="1467">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8" name="Title Placeholder 1"/>
          <p:cNvSpPr>
            <a:spLocks noGrp="1"/>
          </p:cNvSpPr>
          <p:nvPr>
            <p:ph type="title"/>
          </p:nvPr>
        </p:nvSpPr>
        <p:spPr>
          <a:xfrm>
            <a:off x="360367" y="430722"/>
            <a:ext cx="11466511" cy="404119"/>
          </a:xfrm>
          <a:prstGeom prst="rect">
            <a:avLst/>
          </a:prstGeom>
        </p:spPr>
        <p:txBody>
          <a:bodyPr vert="horz" lIns="0" tIns="0" rIns="0" bIns="0" rtlCol="0" anchor="t">
            <a:noAutofit/>
          </a:bodyPr>
          <a:lstStyle>
            <a:lvl1pPr>
              <a:defRPr sz="2667"/>
            </a:lvl1pPr>
          </a:lstStyle>
          <a:p>
            <a:r>
              <a:rPr lang="en-GB" dirty="0"/>
              <a:t>Click to edit Master title style</a:t>
            </a:r>
          </a:p>
        </p:txBody>
      </p:sp>
      <p:sp>
        <p:nvSpPr>
          <p:cNvPr id="79" name="Text Placeholder 2"/>
          <p:cNvSpPr>
            <a:spLocks noGrp="1"/>
          </p:cNvSpPr>
          <p:nvPr>
            <p:ph type="body" sz="quarter" idx="16"/>
          </p:nvPr>
        </p:nvSpPr>
        <p:spPr>
          <a:xfrm>
            <a:off x="360367" y="909637"/>
            <a:ext cx="11466511" cy="396875"/>
          </a:xfrm>
          <a:prstGeom prst="rect">
            <a:avLst/>
          </a:prstGeom>
        </p:spPr>
        <p:txBody>
          <a:bodyPr lIns="68580" tIns="34290" rIns="68580" bIns="34290"/>
          <a:lstStyle>
            <a:lvl1pPr>
              <a:defRPr sz="1867"/>
            </a:lvl1pPr>
          </a:lstStyle>
          <a:p>
            <a:pPr lvl="0"/>
            <a:r>
              <a:rPr lang="en-GB" dirty="0"/>
              <a:t>Click to edit Master text styles</a:t>
            </a:r>
          </a:p>
        </p:txBody>
      </p:sp>
      <p:sp>
        <p:nvSpPr>
          <p:cNvPr id="80" name="Content Placeholder 2"/>
          <p:cNvSpPr>
            <a:spLocks noGrp="1"/>
          </p:cNvSpPr>
          <p:nvPr>
            <p:ph idx="20"/>
          </p:nvPr>
        </p:nvSpPr>
        <p:spPr>
          <a:xfrm>
            <a:off x="3272087" y="1712369"/>
            <a:ext cx="2730356" cy="4000499"/>
          </a:xfrm>
          <a:prstGeom prst="rect">
            <a:avLst/>
          </a:prstGeom>
        </p:spPr>
        <p:txBody>
          <a:bodyPr lIns="68580" tIns="34290" rIns="68580" bIns="34290">
            <a:noAutofit/>
          </a:bodyPr>
          <a:lstStyle>
            <a:lvl1pPr>
              <a:defRPr sz="1467" b="0">
                <a:solidFill>
                  <a:schemeClr val="tx1"/>
                </a:solidFill>
              </a:defRPr>
            </a:lvl1pPr>
            <a:lvl2pPr>
              <a:spcBef>
                <a:spcPts val="600"/>
              </a:spcBef>
              <a:defRPr sz="1467">
                <a:solidFill>
                  <a:schemeClr val="tx1"/>
                </a:solidFill>
              </a:defRPr>
            </a:lvl2pPr>
            <a:lvl3pPr>
              <a:spcBef>
                <a:spcPts val="600"/>
              </a:spcBef>
              <a:defRPr sz="1467">
                <a:solidFill>
                  <a:schemeClr val="tx1"/>
                </a:solidFill>
              </a:defRPr>
            </a:lvl3pPr>
            <a:lvl4pPr>
              <a:spcBef>
                <a:spcPts val="600"/>
              </a:spcBef>
              <a:defRPr sz="1467">
                <a:solidFill>
                  <a:schemeClr val="tx1"/>
                </a:solidFill>
              </a:defRPr>
            </a:lvl4pPr>
            <a:lvl5pPr>
              <a:spcBef>
                <a:spcPts val="600"/>
              </a:spcBef>
              <a:defRPr sz="1467">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1" name="Content Placeholder 2"/>
          <p:cNvSpPr>
            <a:spLocks noGrp="1"/>
          </p:cNvSpPr>
          <p:nvPr>
            <p:ph idx="21"/>
          </p:nvPr>
        </p:nvSpPr>
        <p:spPr>
          <a:xfrm>
            <a:off x="6183807" y="1712369"/>
            <a:ext cx="2730356" cy="4000499"/>
          </a:xfrm>
          <a:prstGeom prst="rect">
            <a:avLst/>
          </a:prstGeom>
        </p:spPr>
        <p:txBody>
          <a:bodyPr lIns="68580" tIns="34290" rIns="68580" bIns="34290">
            <a:noAutofit/>
          </a:bodyPr>
          <a:lstStyle>
            <a:lvl1pPr>
              <a:defRPr sz="1467" b="0">
                <a:solidFill>
                  <a:schemeClr val="tx1"/>
                </a:solidFill>
              </a:defRPr>
            </a:lvl1pPr>
            <a:lvl2pPr>
              <a:spcBef>
                <a:spcPts val="600"/>
              </a:spcBef>
              <a:defRPr sz="1467">
                <a:solidFill>
                  <a:schemeClr val="tx1"/>
                </a:solidFill>
              </a:defRPr>
            </a:lvl2pPr>
            <a:lvl3pPr>
              <a:spcBef>
                <a:spcPts val="600"/>
              </a:spcBef>
              <a:defRPr sz="1467">
                <a:solidFill>
                  <a:schemeClr val="tx1"/>
                </a:solidFill>
              </a:defRPr>
            </a:lvl3pPr>
            <a:lvl4pPr>
              <a:spcBef>
                <a:spcPts val="600"/>
              </a:spcBef>
              <a:defRPr sz="1467">
                <a:solidFill>
                  <a:schemeClr val="tx1"/>
                </a:solidFill>
              </a:defRPr>
            </a:lvl4pPr>
            <a:lvl5pPr>
              <a:spcBef>
                <a:spcPts val="600"/>
              </a:spcBef>
              <a:defRPr sz="1467">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2" name="Content Placeholder 2"/>
          <p:cNvSpPr>
            <a:spLocks noGrp="1"/>
          </p:cNvSpPr>
          <p:nvPr>
            <p:ph idx="22"/>
          </p:nvPr>
        </p:nvSpPr>
        <p:spPr>
          <a:xfrm>
            <a:off x="9096519" y="1712369"/>
            <a:ext cx="2730356" cy="4000499"/>
          </a:xfrm>
          <a:prstGeom prst="rect">
            <a:avLst/>
          </a:prstGeom>
        </p:spPr>
        <p:txBody>
          <a:bodyPr lIns="68580" tIns="34290" rIns="68580" bIns="34290">
            <a:noAutofit/>
          </a:bodyPr>
          <a:lstStyle>
            <a:lvl1pPr>
              <a:defRPr sz="1467" b="0">
                <a:solidFill>
                  <a:schemeClr val="tx1"/>
                </a:solidFill>
              </a:defRPr>
            </a:lvl1pPr>
            <a:lvl2pPr>
              <a:spcBef>
                <a:spcPts val="600"/>
              </a:spcBef>
              <a:defRPr sz="1467">
                <a:solidFill>
                  <a:schemeClr val="tx1"/>
                </a:solidFill>
              </a:defRPr>
            </a:lvl2pPr>
            <a:lvl3pPr>
              <a:spcBef>
                <a:spcPts val="600"/>
              </a:spcBef>
              <a:defRPr sz="1467">
                <a:solidFill>
                  <a:schemeClr val="tx1"/>
                </a:solidFill>
              </a:defRPr>
            </a:lvl3pPr>
            <a:lvl4pPr>
              <a:spcBef>
                <a:spcPts val="600"/>
              </a:spcBef>
              <a:defRPr sz="1467">
                <a:solidFill>
                  <a:schemeClr val="tx1"/>
                </a:solidFill>
              </a:defRPr>
            </a:lvl4pPr>
            <a:lvl5pPr>
              <a:spcBef>
                <a:spcPts val="600"/>
              </a:spcBef>
              <a:defRPr sz="1467">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Slide Number Placeholder 5"/>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Tree>
    <p:extLst>
      <p:ext uri="{BB962C8B-B14F-4D97-AF65-F5344CB8AC3E}">
        <p14:creationId xmlns:p14="http://schemas.microsoft.com/office/powerpoint/2010/main" val="288541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60366" y="430721"/>
            <a:ext cx="11466511" cy="404119"/>
          </a:xfrm>
          <a:prstGeom prst="rect">
            <a:avLst/>
          </a:prstGeom>
        </p:spPr>
        <p:txBody>
          <a:bodyPr vert="horz" lIns="0" tIns="0" rIns="0" bIns="0" rtlCol="0" anchor="t">
            <a:noAutofit/>
          </a:bodyPr>
          <a:lstStyle/>
          <a:p>
            <a:r>
              <a:rPr lang="en-US"/>
              <a:t>Click to edit Master title style</a:t>
            </a:r>
            <a:endParaRPr lang="en-GB" dirty="0"/>
          </a:p>
        </p:txBody>
      </p:sp>
      <p:sp>
        <p:nvSpPr>
          <p:cNvPr id="15" name="Slide Number Placeholder 5"/>
          <p:cNvSpPr>
            <a:spLocks noGrp="1"/>
          </p:cNvSpPr>
          <p:nvPr>
            <p:ph type="sldNum" sz="quarter" idx="4"/>
          </p:nvPr>
        </p:nvSpPr>
        <p:spPr>
          <a:xfrm>
            <a:off x="10856913" y="6394277"/>
            <a:ext cx="969963" cy="196851"/>
          </a:xfrm>
          <a:prstGeom prst="rect">
            <a:avLst/>
          </a:prstGeom>
        </p:spPr>
        <p:txBody>
          <a:bodyPr vert="horz" lIns="0" tIns="0" rIns="0" bIns="0" rtlCol="0" anchor="ctr"/>
          <a:lstStyle>
            <a:lvl1pPr algn="r">
              <a:defRPr sz="1000">
                <a:solidFill>
                  <a:schemeClr val="tx1"/>
                </a:solidFill>
              </a:defRPr>
            </a:lvl1pPr>
          </a:lstStyle>
          <a:p>
            <a:pPr defTabSz="914332"/>
            <a:fld id="{4034BEE3-566C-4068-A777-C3A4762E861B}" type="slidenum">
              <a:rPr lang="en-GB" smtClean="0">
                <a:solidFill>
                  <a:prstClr val="black"/>
                </a:solidFill>
              </a:rPr>
              <a:pPr defTabSz="914332"/>
              <a:t>‹#›</a:t>
            </a:fld>
            <a:endParaRPr lang="en-GB" dirty="0">
              <a:solidFill>
                <a:prstClr val="black"/>
              </a:solidFill>
            </a:endParaRPr>
          </a:p>
        </p:txBody>
      </p:sp>
      <p:sp>
        <p:nvSpPr>
          <p:cNvPr id="9" name="Content Placeholder 2"/>
          <p:cNvSpPr>
            <a:spLocks noGrp="1"/>
          </p:cNvSpPr>
          <p:nvPr>
            <p:ph idx="1"/>
          </p:nvPr>
        </p:nvSpPr>
        <p:spPr>
          <a:xfrm>
            <a:off x="360366" y="1712369"/>
            <a:ext cx="11466511"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2"/>
          <p:cNvSpPr>
            <a:spLocks noGrp="1"/>
          </p:cNvSpPr>
          <p:nvPr>
            <p:ph type="body" sz="quarter" idx="16"/>
          </p:nvPr>
        </p:nvSpPr>
        <p:spPr>
          <a:xfrm>
            <a:off x="360366" y="909637"/>
            <a:ext cx="11466511" cy="396875"/>
          </a:xfrm>
        </p:spPr>
        <p:txBody>
          <a:bodyPr/>
          <a:lstStyle>
            <a:lvl1pPr>
              <a:defRPr sz="1800"/>
            </a:lvl1pPr>
          </a:lstStyle>
          <a:p>
            <a:pPr lvl="0"/>
            <a:r>
              <a:rPr lang="en-US"/>
              <a:t>Click to edit Master text styles</a:t>
            </a:r>
          </a:p>
        </p:txBody>
      </p:sp>
      <p:sp>
        <p:nvSpPr>
          <p:cNvPr id="13" name="Text Placeholder 17"/>
          <p:cNvSpPr>
            <a:spLocks noGrp="1"/>
          </p:cNvSpPr>
          <p:nvPr>
            <p:ph type="body" sz="quarter" idx="18" hasCustomPrompt="1"/>
          </p:nvPr>
        </p:nvSpPr>
        <p:spPr>
          <a:xfrm>
            <a:off x="6096001" y="6393509"/>
            <a:ext cx="4670779"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48639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2 x Content (3)">
    <p:spTree>
      <p:nvGrpSpPr>
        <p:cNvPr id="1" name=""/>
        <p:cNvGrpSpPr/>
        <p:nvPr/>
      </p:nvGrpSpPr>
      <p:grpSpPr>
        <a:xfrm>
          <a:off x="0" y="0"/>
          <a:ext cx="0" cy="0"/>
          <a:chOff x="0" y="0"/>
          <a:chExt cx="0" cy="0"/>
        </a:xfrm>
      </p:grpSpPr>
      <p:sp>
        <p:nvSpPr>
          <p:cNvPr id="74" name="Title Placeholder 1"/>
          <p:cNvSpPr>
            <a:spLocks noGrp="1"/>
          </p:cNvSpPr>
          <p:nvPr>
            <p:ph type="title"/>
          </p:nvPr>
        </p:nvSpPr>
        <p:spPr>
          <a:xfrm>
            <a:off x="360366" y="430721"/>
            <a:ext cx="11466511" cy="404119"/>
          </a:xfrm>
          <a:prstGeom prst="rect">
            <a:avLst/>
          </a:prstGeom>
        </p:spPr>
        <p:txBody>
          <a:bodyPr vert="horz" lIns="0" tIns="0" rIns="0" bIns="0" rtlCol="0" anchor="t">
            <a:noAutofit/>
          </a:bodyPr>
          <a:lstStyle/>
          <a:p>
            <a:r>
              <a:rPr lang="en-GB" dirty="0"/>
              <a:t>Click to edit Master title style</a:t>
            </a:r>
          </a:p>
        </p:txBody>
      </p:sp>
      <p:sp>
        <p:nvSpPr>
          <p:cNvPr id="17" name="Text Placeholder 2"/>
          <p:cNvSpPr>
            <a:spLocks noGrp="1"/>
          </p:cNvSpPr>
          <p:nvPr>
            <p:ph type="body" sz="quarter" idx="16"/>
          </p:nvPr>
        </p:nvSpPr>
        <p:spPr>
          <a:xfrm>
            <a:off x="360366" y="909637"/>
            <a:ext cx="11466511" cy="396875"/>
          </a:xfrm>
        </p:spPr>
        <p:txBody>
          <a:bodyPr/>
          <a:lstStyle>
            <a:lvl1pPr>
              <a:defRPr sz="1800"/>
            </a:lvl1pPr>
          </a:lstStyle>
          <a:p>
            <a:pPr lvl="0"/>
            <a:r>
              <a:rPr lang="en-GB" dirty="0"/>
              <a:t>Click to edit Master text styles</a:t>
            </a:r>
          </a:p>
        </p:txBody>
      </p:sp>
      <p:sp>
        <p:nvSpPr>
          <p:cNvPr id="18" name="Content Placeholder 2"/>
          <p:cNvSpPr>
            <a:spLocks noGrp="1"/>
          </p:cNvSpPr>
          <p:nvPr>
            <p:ph idx="15"/>
          </p:nvPr>
        </p:nvSpPr>
        <p:spPr>
          <a:xfrm>
            <a:off x="360364" y="1712369"/>
            <a:ext cx="5642077"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Content Placeholder 2"/>
          <p:cNvSpPr>
            <a:spLocks noGrp="1"/>
          </p:cNvSpPr>
          <p:nvPr>
            <p:ph idx="19"/>
          </p:nvPr>
        </p:nvSpPr>
        <p:spPr>
          <a:xfrm>
            <a:off x="6183532" y="1712369"/>
            <a:ext cx="5642077"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4"/>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Tree>
    <p:extLst>
      <p:ext uri="{BB962C8B-B14F-4D97-AF65-F5344CB8AC3E}">
        <p14:creationId xmlns:p14="http://schemas.microsoft.com/office/powerpoint/2010/main" val="389422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60366" y="430721"/>
            <a:ext cx="11466511" cy="404119"/>
          </a:xfrm>
          <a:prstGeom prst="rect">
            <a:avLst/>
          </a:prstGeom>
        </p:spPr>
        <p:txBody>
          <a:bodyPr vert="horz" lIns="0" tIns="0" rIns="0" bIns="0" rtlCol="0" anchor="t">
            <a:noAutofit/>
          </a:bodyPr>
          <a:lstStyle/>
          <a:p>
            <a:r>
              <a:rPr lang="en-GB" dirty="0"/>
              <a:t>Click to edit Master title style</a:t>
            </a:r>
          </a:p>
        </p:txBody>
      </p:sp>
      <p:sp>
        <p:nvSpPr>
          <p:cNvPr id="9" name="Content Placeholder 2"/>
          <p:cNvSpPr>
            <a:spLocks noGrp="1"/>
          </p:cNvSpPr>
          <p:nvPr>
            <p:ph idx="1"/>
          </p:nvPr>
        </p:nvSpPr>
        <p:spPr>
          <a:xfrm>
            <a:off x="360366" y="1712369"/>
            <a:ext cx="11466511"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2"/>
          <p:cNvSpPr>
            <a:spLocks noGrp="1"/>
          </p:cNvSpPr>
          <p:nvPr>
            <p:ph type="body" sz="quarter" idx="16"/>
          </p:nvPr>
        </p:nvSpPr>
        <p:spPr>
          <a:xfrm>
            <a:off x="360366" y="909637"/>
            <a:ext cx="11466511" cy="396875"/>
          </a:xfrm>
        </p:spPr>
        <p:txBody>
          <a:bodyPr/>
          <a:lstStyle>
            <a:lvl1pPr>
              <a:defRPr sz="1800"/>
            </a:lvl1pPr>
          </a:lstStyle>
          <a:p>
            <a:pPr lvl="0"/>
            <a:r>
              <a:rPr lang="en-GB" dirty="0"/>
              <a:t>Click to edit Master text styles</a:t>
            </a:r>
          </a:p>
        </p:txBody>
      </p:sp>
      <p:sp>
        <p:nvSpPr>
          <p:cNvPr id="6" name="Slide Number Placeholder 4"/>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Tree>
    <p:extLst>
      <p:ext uri="{BB962C8B-B14F-4D97-AF65-F5344CB8AC3E}">
        <p14:creationId xmlns:p14="http://schemas.microsoft.com/office/powerpoint/2010/main" val="19894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MS_Two Titles Only">
    <p:bg>
      <p:bgPr>
        <a:solidFill>
          <a:schemeClr val="bg1"/>
        </a:solidFill>
        <a:effectLst/>
      </p:bgPr>
    </p:bg>
    <p:spTree>
      <p:nvGrpSpPr>
        <p:cNvPr id="1" name=""/>
        <p:cNvGrpSpPr/>
        <p:nvPr/>
      </p:nvGrpSpPr>
      <p:grpSpPr>
        <a:xfrm>
          <a:off x="0" y="0"/>
          <a:ext cx="0" cy="0"/>
          <a:chOff x="0" y="0"/>
          <a:chExt cx="0" cy="0"/>
        </a:xfrm>
      </p:grpSpPr>
      <p:sp>
        <p:nvSpPr>
          <p:cNvPr id="14" name="Title Placeholder 6"/>
          <p:cNvSpPr>
            <a:spLocks noGrp="1"/>
          </p:cNvSpPr>
          <p:nvPr>
            <p:ph type="title"/>
          </p:nvPr>
        </p:nvSpPr>
        <p:spPr>
          <a:xfrm>
            <a:off x="463299" y="431248"/>
            <a:ext cx="11280000" cy="554401"/>
          </a:xfrm>
          <a:prstGeom prst="rect">
            <a:avLst/>
          </a:prstGeom>
        </p:spPr>
        <p:txBody>
          <a:bodyPr vert="horz" lIns="0" tIns="45720" rIns="0" bIns="45720" rtlCol="0" anchor="b">
            <a:noAutofit/>
          </a:bodyPr>
          <a:lstStyle>
            <a:lvl1pPr>
              <a:defRPr sz="2664">
                <a:solidFill>
                  <a:schemeClr val="tx1"/>
                </a:solidFill>
                <a:effectLst/>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5" name="Text Placeholder 7"/>
          <p:cNvSpPr>
            <a:spLocks noGrp="1"/>
          </p:cNvSpPr>
          <p:nvPr>
            <p:ph type="body" sz="quarter" idx="20"/>
          </p:nvPr>
        </p:nvSpPr>
        <p:spPr>
          <a:xfrm>
            <a:off x="463297" y="1077117"/>
            <a:ext cx="11280000" cy="523875"/>
          </a:xfrm>
          <a:prstGeom prst="rect">
            <a:avLst/>
          </a:prstGeom>
        </p:spPr>
        <p:txBody>
          <a:bodyPr lIns="0" rIns="0"/>
          <a:lstStyle>
            <a:lvl1pPr marL="0" indent="0">
              <a:spcBef>
                <a:spcPts val="0"/>
              </a:spcBef>
              <a:buNone/>
              <a:defRPr lang="en-US" sz="1465" b="1" i="1" kern="1200" dirty="0" smtClean="0">
                <a:solidFill>
                  <a:srgbClr val="404040"/>
                </a:solidFill>
                <a:latin typeface="Arial" panose="020B0604020202020204" pitchFamily="34" charset="0"/>
                <a:ea typeface="+mn-ea"/>
                <a:cs typeface="Arial" panose="020B0604020202020204" pitchFamily="34" charset="0"/>
              </a:defRPr>
            </a:lvl1pPr>
            <a:lvl2pPr marL="0" indent="0">
              <a:spcBef>
                <a:spcPts val="0"/>
              </a:spcBef>
              <a:buNone/>
              <a:defRPr lang="en-US" sz="1465" b="0" i="0" kern="1200" dirty="0" smtClean="0">
                <a:solidFill>
                  <a:schemeClr val="tx1">
                    <a:lumMod val="75000"/>
                    <a:lumOff val="25000"/>
                  </a:schemeClr>
                </a:solidFill>
                <a:latin typeface="Arial" panose="020B0604020202020204" pitchFamily="34" charset="0"/>
                <a:ea typeface="+mn-ea"/>
                <a:cs typeface="Arial" panose="020B0604020202020204" pitchFamily="34" charset="0"/>
              </a:defRPr>
            </a:lvl2pPr>
          </a:lstStyle>
          <a:p>
            <a:pPr lvl="0"/>
            <a:r>
              <a:rPr lang="en-US" dirty="0"/>
              <a:t>Click to edit Master text styles</a:t>
            </a:r>
          </a:p>
          <a:p>
            <a:pPr lvl="1"/>
            <a:r>
              <a:rPr lang="en-US" dirty="0"/>
              <a:t>Second level</a:t>
            </a:r>
          </a:p>
        </p:txBody>
      </p:sp>
      <p:sp>
        <p:nvSpPr>
          <p:cNvPr id="3" name="Footer Placeholder 2"/>
          <p:cNvSpPr>
            <a:spLocks noGrp="1"/>
          </p:cNvSpPr>
          <p:nvPr>
            <p:ph type="ftr" sz="quarter" idx="22"/>
          </p:nvPr>
        </p:nvSpPr>
        <p:spPr>
          <a:xfrm>
            <a:off x="296337" y="6111552"/>
            <a:ext cx="11599335" cy="277781"/>
          </a:xfrm>
          <a:prstGeom prst="rect">
            <a:avLst/>
          </a:prstGeom>
        </p:spPr>
        <p:txBody>
          <a:bodyPr/>
          <a:lstStyle/>
          <a:p>
            <a:pPr defTabSz="914332"/>
            <a:endParaRPr lang="pt-BR" dirty="0">
              <a:solidFill>
                <a:srgbClr val="000000"/>
              </a:solidFill>
            </a:endParaRPr>
          </a:p>
        </p:txBody>
      </p:sp>
      <p:sp>
        <p:nvSpPr>
          <p:cNvPr id="8" name="Slide Number Placeholder 4"/>
          <p:cNvSpPr>
            <a:spLocks noGrp="1"/>
          </p:cNvSpPr>
          <p:nvPr>
            <p:ph type="sldNum" sz="quarter" idx="12"/>
          </p:nvPr>
        </p:nvSpPr>
        <p:spPr>
          <a:xfrm>
            <a:off x="286312" y="6452392"/>
            <a:ext cx="522581" cy="365125"/>
          </a:xfrm>
          <a:prstGeom prst="rect">
            <a:avLst/>
          </a:prstGeom>
        </p:spPr>
        <p:txBody>
          <a:bodyPr/>
          <a:lstStyle/>
          <a:p>
            <a:pPr defTabSz="914332"/>
            <a:fld id="{19101E11-539C-1644-8D7E-1EB5444CE49E}" type="slidenum">
              <a:rPr lang="en-US" smtClean="0">
                <a:solidFill>
                  <a:prstClr val="white"/>
                </a:solidFill>
              </a:rPr>
              <a:pPr defTabSz="914332"/>
              <a:t>‹#›</a:t>
            </a:fld>
            <a:endParaRPr lang="en-US" dirty="0">
              <a:solidFill>
                <a:prstClr val="white"/>
              </a:solidFill>
            </a:endParaRPr>
          </a:p>
        </p:txBody>
      </p:sp>
    </p:spTree>
    <p:extLst>
      <p:ext uri="{BB962C8B-B14F-4D97-AF65-F5344CB8AC3E}">
        <p14:creationId xmlns:p14="http://schemas.microsoft.com/office/powerpoint/2010/main" val="766530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9" name="Text Placeholder 7"/>
          <p:cNvSpPr>
            <a:spLocks noGrp="1"/>
          </p:cNvSpPr>
          <p:nvPr>
            <p:ph type="body" sz="quarter" idx="13"/>
          </p:nvPr>
        </p:nvSpPr>
        <p:spPr>
          <a:xfrm>
            <a:off x="360366" y="1708153"/>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7"/>
          <p:cNvSpPr>
            <a:spLocks noGrp="1"/>
          </p:cNvSpPr>
          <p:nvPr>
            <p:ph type="body" sz="quarter" idx="15" hasCustomPrompt="1"/>
          </p:nvPr>
        </p:nvSpPr>
        <p:spPr>
          <a:xfrm>
            <a:off x="6096001" y="6393509"/>
            <a:ext cx="4670779"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8" name="Title Placeholder 1"/>
          <p:cNvSpPr>
            <a:spLocks noGrp="1"/>
          </p:cNvSpPr>
          <p:nvPr>
            <p:ph type="title"/>
          </p:nvPr>
        </p:nvSpPr>
        <p:spPr>
          <a:xfrm>
            <a:off x="360001" y="430721"/>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p:cNvSpPr>
            <a:spLocks noGrp="1"/>
          </p:cNvSpPr>
          <p:nvPr>
            <p:ph type="body" sz="quarter" idx="16"/>
          </p:nvPr>
        </p:nvSpPr>
        <p:spPr>
          <a:xfrm>
            <a:off x="357189" y="909637"/>
            <a:ext cx="11477331" cy="396875"/>
          </a:xfrm>
        </p:spPr>
        <p:txBody>
          <a:bodyPr/>
          <a:lstStyle>
            <a:lvl1pPr>
              <a:defRPr sz="1800"/>
            </a:lvl1pPr>
          </a:lstStyle>
          <a:p>
            <a:pPr lvl="0"/>
            <a:r>
              <a:rPr lang="en-US"/>
              <a:t>Click to edit Master text styles</a:t>
            </a:r>
          </a:p>
        </p:txBody>
      </p:sp>
      <p:sp>
        <p:nvSpPr>
          <p:cNvPr id="7" name="Slide Number Placeholder 5"/>
          <p:cNvSpPr>
            <a:spLocks noGrp="1"/>
          </p:cNvSpPr>
          <p:nvPr>
            <p:ph type="sldNum" sz="quarter" idx="4"/>
          </p:nvPr>
        </p:nvSpPr>
        <p:spPr>
          <a:xfrm>
            <a:off x="10856913" y="6394277"/>
            <a:ext cx="969963" cy="196851"/>
          </a:xfrm>
          <a:prstGeom prst="rect">
            <a:avLst/>
          </a:prstGeom>
        </p:spPr>
        <p:txBody>
          <a:bodyPr vert="horz" lIns="0" tIns="0" rIns="0" bIns="0" rtlCol="0" anchor="ctr"/>
          <a:lstStyle>
            <a:lvl1pPr algn="r">
              <a:defRPr sz="1000">
                <a:solidFill>
                  <a:schemeClr val="tx1"/>
                </a:solidFill>
              </a:defRPr>
            </a:lvl1pPr>
          </a:lstStyle>
          <a:p>
            <a:pPr defTabSz="914332"/>
            <a:fld id="{4034BEE3-566C-4068-A777-C3A4762E861B}" type="slidenum">
              <a:rPr lang="en-GB" smtClean="0">
                <a:solidFill>
                  <a:srgbClr val="717171"/>
                </a:solidFill>
              </a:rPr>
              <a:pPr defTabSz="914332"/>
              <a:t>‹#›</a:t>
            </a:fld>
            <a:endParaRPr lang="en-GB" dirty="0">
              <a:solidFill>
                <a:srgbClr val="717171"/>
              </a:solidFill>
            </a:endParaRPr>
          </a:p>
        </p:txBody>
      </p:sp>
    </p:spTree>
    <p:extLst>
      <p:ext uri="{BB962C8B-B14F-4D97-AF65-F5344CB8AC3E}">
        <p14:creationId xmlns:p14="http://schemas.microsoft.com/office/powerpoint/2010/main" val="4216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45920"/>
            <a:ext cx="4754880" cy="44590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7359" y="1645920"/>
            <a:ext cx="4754880" cy="4459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2"/>
          <p:cNvSpPr>
            <a:spLocks noGrp="1"/>
          </p:cNvSpPr>
          <p:nvPr>
            <p:ph type="sldNum" sz="quarter" idx="4"/>
          </p:nvPr>
        </p:nvSpPr>
        <p:spPr>
          <a:xfrm>
            <a:off x="10721789" y="6374148"/>
            <a:ext cx="860611" cy="365125"/>
          </a:xfrm>
          <a:prstGeom prst="rect">
            <a:avLst/>
          </a:prstGeom>
        </p:spPr>
        <p:txBody>
          <a:bodyPr anchor="b"/>
          <a:lstStyle>
            <a:lvl1pPr algn="r">
              <a:defRPr sz="1333"/>
            </a:lvl1pPr>
          </a:lstStyle>
          <a:p>
            <a:pPr defTabSz="914332"/>
            <a:fld id="{62D8F944-E781-483D-9581-B345CBDD0CFB}" type="slidenum">
              <a:rPr lang="en-US" smtClean="0">
                <a:solidFill>
                  <a:prstClr val="black"/>
                </a:solidFill>
              </a:rPr>
              <a:pPr defTabSz="914332"/>
              <a:t>‹#›</a:t>
            </a:fld>
            <a:endParaRPr lang="en-US" dirty="0">
              <a:solidFill>
                <a:prstClr val="black"/>
              </a:solidFill>
            </a:endParaRPr>
          </a:p>
        </p:txBody>
      </p:sp>
      <p:sp>
        <p:nvSpPr>
          <p:cNvPr id="6" name="Title Placeholder 1"/>
          <p:cNvSpPr>
            <a:spLocks noGrp="1"/>
          </p:cNvSpPr>
          <p:nvPr>
            <p:ph type="title"/>
          </p:nvPr>
        </p:nvSpPr>
        <p:spPr>
          <a:xfrm>
            <a:off x="609600" y="579116"/>
            <a:ext cx="10515600" cy="914400"/>
          </a:xfrm>
          <a:prstGeom prst="rect">
            <a:avLst/>
          </a:prstGeom>
        </p:spPr>
        <p:txBody>
          <a:bodyPr vert="horz" lIns="0" tIns="0" rIns="0" bIns="0" rtlCol="0" anchor="t">
            <a:normAutofit/>
          </a:bodyPr>
          <a:lstStyle/>
          <a:p>
            <a:r>
              <a:rPr lang="en-US" dirty="0"/>
              <a:t>Click to edit Master title style</a:t>
            </a:r>
          </a:p>
        </p:txBody>
      </p:sp>
    </p:spTree>
    <p:extLst>
      <p:ext uri="{BB962C8B-B14F-4D97-AF65-F5344CB8AC3E}">
        <p14:creationId xmlns:p14="http://schemas.microsoft.com/office/powerpoint/2010/main" val="187811154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609600" y="1645920"/>
            <a:ext cx="4754880" cy="44590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7359" y="1645920"/>
            <a:ext cx="4754880" cy="4459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2"/>
          <p:cNvSpPr>
            <a:spLocks noGrp="1"/>
          </p:cNvSpPr>
          <p:nvPr>
            <p:ph type="sldNum" sz="quarter" idx="4"/>
          </p:nvPr>
        </p:nvSpPr>
        <p:spPr>
          <a:xfrm>
            <a:off x="10721789" y="6374148"/>
            <a:ext cx="860611" cy="365125"/>
          </a:xfrm>
          <a:prstGeom prst="rect">
            <a:avLst/>
          </a:prstGeom>
        </p:spPr>
        <p:txBody>
          <a:bodyPr anchor="b"/>
          <a:lstStyle>
            <a:lvl1pPr algn="r">
              <a:defRPr sz="1333"/>
            </a:lvl1pPr>
          </a:lstStyle>
          <a:p>
            <a:pPr defTabSz="914332"/>
            <a:fld id="{62D8F944-E781-483D-9581-B345CBDD0CFB}" type="slidenum">
              <a:rPr lang="en-US" smtClean="0">
                <a:solidFill>
                  <a:prstClr val="black"/>
                </a:solidFill>
              </a:rPr>
              <a:pPr defTabSz="914332"/>
              <a:t>‹#›</a:t>
            </a:fld>
            <a:endParaRPr lang="en-US" dirty="0">
              <a:solidFill>
                <a:prstClr val="black"/>
              </a:solidFill>
            </a:endParaRPr>
          </a:p>
        </p:txBody>
      </p:sp>
      <p:sp>
        <p:nvSpPr>
          <p:cNvPr id="6" name="Title Placeholder 1"/>
          <p:cNvSpPr>
            <a:spLocks noGrp="1"/>
          </p:cNvSpPr>
          <p:nvPr>
            <p:ph type="title"/>
          </p:nvPr>
        </p:nvSpPr>
        <p:spPr>
          <a:xfrm>
            <a:off x="609600" y="579116"/>
            <a:ext cx="10515600" cy="914400"/>
          </a:xfrm>
          <a:prstGeom prst="rect">
            <a:avLst/>
          </a:prstGeom>
        </p:spPr>
        <p:txBody>
          <a:bodyPr vert="horz" lIns="0" tIns="0" rIns="0" bIns="0" rtlCol="0" anchor="t">
            <a:normAutofit/>
          </a:bodyPr>
          <a:lstStyle/>
          <a:p>
            <a:r>
              <a:rPr lang="en-US" dirty="0"/>
              <a:t>Click to edit Master title style</a:t>
            </a:r>
          </a:p>
        </p:txBody>
      </p:sp>
    </p:spTree>
    <p:extLst>
      <p:ext uri="{BB962C8B-B14F-4D97-AF65-F5344CB8AC3E}">
        <p14:creationId xmlns:p14="http://schemas.microsoft.com/office/powerpoint/2010/main" val="16212683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mai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98ED81B-C350-4661-8A4D-476D70E73AC5}"/>
              </a:ext>
            </a:extLst>
          </p:cNvPr>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a:extLst>
                          <a:ext uri="{FF2B5EF4-FFF2-40B4-BE49-F238E27FC236}">
                            <a16:creationId xmlns:a16="http://schemas.microsoft.com/office/drawing/2014/main" id="{798ED81B-C350-4661-8A4D-476D70E73AC5}"/>
                          </a:ext>
                        </a:extLst>
                      </p:cNvPr>
                      <p:cNvPicPr/>
                      <p:nvPr/>
                    </p:nvPicPr>
                    <p:blipFill>
                      <a:blip r:embed="rId4"/>
                      <a:stretch>
                        <a:fillRect/>
                      </a:stretch>
                    </p:blipFill>
                    <p:spPr>
                      <a:xfrm>
                        <a:off x="2119" y="2119"/>
                        <a:ext cx="2116" cy="2116"/>
                      </a:xfrm>
                      <a:prstGeom prst="rect">
                        <a:avLst/>
                      </a:prstGeom>
                    </p:spPr>
                  </p:pic>
                </p:oleObj>
              </mc:Fallback>
            </mc:AlternateContent>
          </a:graphicData>
        </a:graphic>
      </p:graphicFrame>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2"/>
          <p:cNvSpPr>
            <a:spLocks noGrp="1"/>
          </p:cNvSpPr>
          <p:nvPr>
            <p:ph type="sldNum" sz="quarter" idx="4"/>
          </p:nvPr>
        </p:nvSpPr>
        <p:spPr>
          <a:xfrm>
            <a:off x="10721789" y="6374148"/>
            <a:ext cx="860611" cy="365125"/>
          </a:xfrm>
          <a:prstGeom prst="rect">
            <a:avLst/>
          </a:prstGeom>
        </p:spPr>
        <p:txBody>
          <a:bodyPr anchor="b"/>
          <a:lstStyle>
            <a:lvl1pPr algn="r">
              <a:defRPr sz="1333"/>
            </a:lvl1pPr>
          </a:lstStyle>
          <a:p>
            <a:pPr defTabSz="914332"/>
            <a:fld id="{62D8F944-E781-483D-9581-B345CBDD0CFB}" type="slidenum">
              <a:rPr lang="en-US" smtClean="0">
                <a:solidFill>
                  <a:prstClr val="black"/>
                </a:solidFill>
              </a:rPr>
              <a:pPr defTabSz="914332"/>
              <a:t>‹#›</a:t>
            </a:fld>
            <a:endParaRPr lang="en-US" dirty="0">
              <a:solidFill>
                <a:prstClr val="black"/>
              </a:solidFill>
            </a:endParaRPr>
          </a:p>
        </p:txBody>
      </p:sp>
      <p:sp>
        <p:nvSpPr>
          <p:cNvPr id="5" name="Title Placeholder 1"/>
          <p:cNvSpPr>
            <a:spLocks noGrp="1"/>
          </p:cNvSpPr>
          <p:nvPr>
            <p:ph type="title"/>
          </p:nvPr>
        </p:nvSpPr>
        <p:spPr>
          <a:xfrm>
            <a:off x="609600" y="579116"/>
            <a:ext cx="10515600" cy="914400"/>
          </a:xfrm>
          <a:prstGeom prst="rect">
            <a:avLst/>
          </a:prstGeom>
        </p:spPr>
        <p:txBody>
          <a:bodyPr vert="horz" lIns="0" tIns="0" rIns="0" bIns="0" rtlCol="0" anchor="t">
            <a:normAutofit/>
          </a:bodyPr>
          <a:lstStyle/>
          <a:p>
            <a:r>
              <a:rPr lang="en-US" dirty="0"/>
              <a:t>Click to edit Master title style</a:t>
            </a:r>
          </a:p>
        </p:txBody>
      </p:sp>
    </p:spTree>
    <p:extLst>
      <p:ext uri="{BB962C8B-B14F-4D97-AF65-F5344CB8AC3E}">
        <p14:creationId xmlns:p14="http://schemas.microsoft.com/office/powerpoint/2010/main" val="19842806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472">
          <p15:clr>
            <a:srgbClr val="FBAE40"/>
          </p15:clr>
        </p15:guide>
        <p15:guide id="4" pos="28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3 x Content (7)">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ntent Placeholder 2"/>
          <p:cNvSpPr>
            <a:spLocks noGrp="1"/>
          </p:cNvSpPr>
          <p:nvPr>
            <p:ph idx="1"/>
          </p:nvPr>
        </p:nvSpPr>
        <p:spPr>
          <a:xfrm>
            <a:off x="360368" y="1712369"/>
            <a:ext cx="3700929"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17"/>
          <p:cNvSpPr>
            <a:spLocks noGrp="1"/>
          </p:cNvSpPr>
          <p:nvPr>
            <p:ph type="body" sz="quarter" idx="18" hasCustomPrompt="1"/>
          </p:nvPr>
        </p:nvSpPr>
        <p:spPr>
          <a:xfrm>
            <a:off x="6096001" y="6393509"/>
            <a:ext cx="4670779"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19" name="Slide Number Placeholder 5"/>
          <p:cNvSpPr>
            <a:spLocks noGrp="1"/>
          </p:cNvSpPr>
          <p:nvPr>
            <p:ph type="sldNum" sz="quarter" idx="4"/>
          </p:nvPr>
        </p:nvSpPr>
        <p:spPr>
          <a:xfrm>
            <a:off x="10856913" y="6394277"/>
            <a:ext cx="969963" cy="196851"/>
          </a:xfrm>
          <a:prstGeom prst="rect">
            <a:avLst/>
          </a:prstGeom>
        </p:spPr>
        <p:txBody>
          <a:bodyPr vert="horz" lIns="0" tIns="0" rIns="0" bIns="0" rtlCol="0" anchor="ctr"/>
          <a:lstStyle>
            <a:lvl1pPr algn="r">
              <a:defRPr sz="1000">
                <a:solidFill>
                  <a:schemeClr val="tx1"/>
                </a:solidFill>
              </a:defRPr>
            </a:lvl1pPr>
          </a:lstStyle>
          <a:p>
            <a:pPr defTabSz="914332"/>
            <a:fld id="{4034BEE3-566C-4068-A777-C3A4762E861B}" type="slidenum">
              <a:rPr lang="en-GB" smtClean="0">
                <a:solidFill>
                  <a:prstClr val="black"/>
                </a:solidFill>
              </a:rPr>
              <a:pPr defTabSz="914332"/>
              <a:t>‹#›</a:t>
            </a:fld>
            <a:endParaRPr lang="en-GB" dirty="0">
              <a:solidFill>
                <a:prstClr val="black"/>
              </a:solidFill>
            </a:endParaRPr>
          </a:p>
        </p:txBody>
      </p:sp>
      <p:sp>
        <p:nvSpPr>
          <p:cNvPr id="76" name="Title Placeholder 1"/>
          <p:cNvSpPr>
            <a:spLocks noGrp="1"/>
          </p:cNvSpPr>
          <p:nvPr>
            <p:ph type="title"/>
          </p:nvPr>
        </p:nvSpPr>
        <p:spPr>
          <a:xfrm>
            <a:off x="360366" y="430721"/>
            <a:ext cx="11466511" cy="404119"/>
          </a:xfrm>
          <a:prstGeom prst="rect">
            <a:avLst/>
          </a:prstGeom>
        </p:spPr>
        <p:txBody>
          <a:bodyPr vert="horz" lIns="0" tIns="0" rIns="0" bIns="0" rtlCol="0" anchor="t">
            <a:noAutofit/>
          </a:bodyPr>
          <a:lstStyle/>
          <a:p>
            <a:r>
              <a:rPr lang="en-GB" dirty="0"/>
              <a:t>Click to edit Master title style</a:t>
            </a:r>
          </a:p>
        </p:txBody>
      </p:sp>
      <p:sp>
        <p:nvSpPr>
          <p:cNvPr id="77" name="Text Placeholder 2"/>
          <p:cNvSpPr>
            <a:spLocks noGrp="1"/>
          </p:cNvSpPr>
          <p:nvPr>
            <p:ph type="body" sz="quarter" idx="16"/>
          </p:nvPr>
        </p:nvSpPr>
        <p:spPr>
          <a:xfrm>
            <a:off x="360366" y="909637"/>
            <a:ext cx="11466511" cy="396875"/>
          </a:xfrm>
        </p:spPr>
        <p:txBody>
          <a:bodyPr/>
          <a:lstStyle>
            <a:lvl1pPr>
              <a:defRPr sz="1800"/>
            </a:lvl1pPr>
          </a:lstStyle>
          <a:p>
            <a:pPr lvl="0"/>
            <a:r>
              <a:rPr lang="en-GB" dirty="0"/>
              <a:t>Click to edit Master text styles</a:t>
            </a:r>
          </a:p>
        </p:txBody>
      </p:sp>
      <p:sp>
        <p:nvSpPr>
          <p:cNvPr id="78" name="Content Placeholder 2"/>
          <p:cNvSpPr>
            <a:spLocks noGrp="1"/>
          </p:cNvSpPr>
          <p:nvPr>
            <p:ph idx="19"/>
          </p:nvPr>
        </p:nvSpPr>
        <p:spPr>
          <a:xfrm>
            <a:off x="4245540" y="1712369"/>
            <a:ext cx="3700929"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9" name="Content Placeholder 2"/>
          <p:cNvSpPr>
            <a:spLocks noGrp="1"/>
          </p:cNvSpPr>
          <p:nvPr>
            <p:ph idx="20"/>
          </p:nvPr>
        </p:nvSpPr>
        <p:spPr>
          <a:xfrm>
            <a:off x="8125948" y="1712369"/>
            <a:ext cx="3700929" cy="4000499"/>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4"/>
          <p:cNvSpPr txBox="1">
            <a:spLocks/>
          </p:cNvSpPr>
          <p:nvPr userDrawn="1"/>
        </p:nvSpPr>
        <p:spPr>
          <a:xfrm>
            <a:off x="286312" y="6452392"/>
            <a:ext cx="522581" cy="365125"/>
          </a:xfrm>
          <a:prstGeom prst="rect">
            <a:avLst/>
          </a:prstGeom>
        </p:spPr>
        <p:txBody>
          <a:bodyPr vert="horz" lIns="0" tIns="45720" rIns="0" bIns="45720" rtlCol="0" anchor="ctr"/>
          <a:lstStyle>
            <a:defPPr>
              <a:defRPr lang="en-US"/>
            </a:defPPr>
            <a:lvl1pPr marL="0" algn="l"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101E11-539C-1644-8D7E-1EB5444CE49E}" type="slidenum">
              <a:rPr lang="en-US" sz="1051" smtClean="0">
                <a:solidFill>
                  <a:prstClr val="white"/>
                </a:solidFill>
              </a:rPr>
              <a:pPr/>
              <a:t>‹#›</a:t>
            </a:fld>
            <a:endParaRPr lang="en-US" sz="1051" dirty="0">
              <a:solidFill>
                <a:prstClr val="white"/>
              </a:solidFill>
            </a:endParaRPr>
          </a:p>
        </p:txBody>
      </p:sp>
    </p:spTree>
    <p:extLst>
      <p:ext uri="{BB962C8B-B14F-4D97-AF65-F5344CB8AC3E}">
        <p14:creationId xmlns:p14="http://schemas.microsoft.com/office/powerpoint/2010/main" val="399772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p:cNvSpPr>
            <a:spLocks noGrp="1"/>
          </p:cNvSpPr>
          <p:nvPr>
            <p:ph type="chart" sz="quarter" idx="12"/>
          </p:nvPr>
        </p:nvSpPr>
        <p:spPr>
          <a:xfrm>
            <a:off x="618068" y="2649537"/>
            <a:ext cx="10913533" cy="3509963"/>
          </a:xfrm>
          <a:solidFill>
            <a:schemeClr val="bg1">
              <a:lumMod val="85000"/>
            </a:schemeClr>
          </a:solidFill>
        </p:spPr>
        <p:txBody>
          <a:bodyPr/>
          <a:lstStyle/>
          <a:p>
            <a:r>
              <a:rPr lang="en-US" dirty="0"/>
              <a:t>Click icon to add chart</a:t>
            </a:r>
          </a:p>
        </p:txBody>
      </p:sp>
      <p:sp>
        <p:nvSpPr>
          <p:cNvPr id="5" name="Text Placeholder 4"/>
          <p:cNvSpPr>
            <a:spLocks noGrp="1"/>
          </p:cNvSpPr>
          <p:nvPr>
            <p:ph type="body" sz="quarter" idx="13"/>
          </p:nvPr>
        </p:nvSpPr>
        <p:spPr>
          <a:xfrm>
            <a:off x="3454402" y="1684339"/>
            <a:ext cx="7548033" cy="982133"/>
          </a:xfrm>
        </p:spPr>
        <p:txBody>
          <a:bodyPr/>
          <a:lstStyle>
            <a:lvl1pPr algn="r">
              <a:defRPr b="0">
                <a:solidFill>
                  <a:schemeClr val="accent3">
                    <a:lumMod val="50000"/>
                  </a:schemeClr>
                </a:solidFill>
                <a:latin typeface="Franklin Gothic Medium" charset="0"/>
                <a:ea typeface="Franklin Gothic Medium" charset="0"/>
                <a:cs typeface="Franklin Gothic Medium" charset="0"/>
              </a:defRPr>
            </a:lvl1pPr>
            <a:lvl2pPr algn="r">
              <a:spcBef>
                <a:spcPts val="0"/>
              </a:spcBef>
              <a:defRPr>
                <a:solidFill>
                  <a:schemeClr val="accent3">
                    <a:lumMod val="50000"/>
                  </a:schemeClr>
                </a:solidFill>
                <a:latin typeface="Franklin Gothic Book" charset="0"/>
                <a:ea typeface="Franklin Gothic Book" charset="0"/>
                <a:cs typeface="Franklin Gothic Book" charset="0"/>
              </a:defRPr>
            </a:lvl2pPr>
          </a:lstStyle>
          <a:p>
            <a:pPr lvl="0"/>
            <a:r>
              <a:rPr lang="en-US" dirty="0"/>
              <a:t>Click to edit Master text styles</a:t>
            </a:r>
          </a:p>
          <a:p>
            <a:pPr lvl="1"/>
            <a:r>
              <a:rPr lang="en-US" dirty="0"/>
              <a:t>Second level</a:t>
            </a:r>
          </a:p>
        </p:txBody>
      </p:sp>
      <p:sp>
        <p:nvSpPr>
          <p:cNvPr id="6" name="Title 6">
            <a:extLst>
              <a:ext uri="{FF2B5EF4-FFF2-40B4-BE49-F238E27FC236}">
                <a16:creationId xmlns:a16="http://schemas.microsoft.com/office/drawing/2014/main" id="{5DB92613-4247-4D00-8E5B-71356F6054A0}"/>
              </a:ext>
            </a:extLst>
          </p:cNvPr>
          <p:cNvSpPr>
            <a:spLocks noGrp="1"/>
          </p:cNvSpPr>
          <p:nvPr>
            <p:ph type="title"/>
          </p:nvPr>
        </p:nvSpPr>
        <p:spPr>
          <a:xfrm>
            <a:off x="454743" y="365128"/>
            <a:ext cx="10515600" cy="1325563"/>
          </a:xfrm>
        </p:spPr>
        <p:txBody>
          <a:bodyPr>
            <a:noAutofit/>
          </a:bodyPr>
          <a:lstStyle/>
          <a:p>
            <a:r>
              <a:rPr lang="en-US" dirty="0"/>
              <a:t>Click to edit Master title style</a:t>
            </a:r>
          </a:p>
        </p:txBody>
      </p:sp>
    </p:spTree>
    <p:extLst>
      <p:ext uri="{BB962C8B-B14F-4D97-AF65-F5344CB8AC3E}">
        <p14:creationId xmlns:p14="http://schemas.microsoft.com/office/powerpoint/2010/main" val="2087214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1 Title - Content">
    <p:bg>
      <p:bgPr>
        <a:solidFill>
          <a:schemeClr val="bg1"/>
        </a:solidFill>
        <a:effectLst/>
      </p:bgPr>
    </p:bg>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463299" y="431241"/>
            <a:ext cx="11280000" cy="554401"/>
          </a:xfrm>
          <a:prstGeom prst="rect">
            <a:avLst/>
          </a:prstGeom>
        </p:spPr>
        <p:txBody>
          <a:bodyPr vert="horz" lIns="0" tIns="45720" rIns="0" bIns="45720" rtlCol="0" anchor="b">
            <a:noAutofit/>
          </a:bodyPr>
          <a:lstStyle>
            <a:lvl1pPr>
              <a:defRPr sz="2667">
                <a:solidFill>
                  <a:schemeClr val="tx1">
                    <a:lumMod val="75000"/>
                    <a:lumOff val="25000"/>
                  </a:schemeClr>
                </a:solidFill>
              </a:defRPr>
            </a:lvl1pPr>
          </a:lstStyle>
          <a:p>
            <a:r>
              <a:rPr lang="en-US" dirty="0"/>
              <a:t>Click to edit Master title style</a:t>
            </a:r>
            <a:endParaRPr lang="en-GB" dirty="0"/>
          </a:p>
        </p:txBody>
      </p:sp>
      <p:sp>
        <p:nvSpPr>
          <p:cNvPr id="5" name="Text Placeholder 46"/>
          <p:cNvSpPr>
            <a:spLocks noGrp="1"/>
          </p:cNvSpPr>
          <p:nvPr>
            <p:ph idx="1"/>
          </p:nvPr>
        </p:nvSpPr>
        <p:spPr>
          <a:xfrm>
            <a:off x="468893" y="1937328"/>
            <a:ext cx="11280000" cy="4316003"/>
          </a:xfrm>
          <a:prstGeom prst="rect">
            <a:avLst/>
          </a:prstGeom>
        </p:spPr>
        <p:txBody>
          <a:bodyPr vert="horz" lIns="0" tIns="45720" rIns="0" bIns="45720" rtlCol="0">
            <a:noAutofit/>
          </a:bodyPr>
          <a:lstStyle>
            <a:lvl1pPr marL="0" indent="0">
              <a:spcBef>
                <a:spcPts val="800"/>
              </a:spcBef>
              <a:buClr>
                <a:schemeClr val="tx2"/>
              </a:buClr>
              <a:buNone/>
              <a:defRPr sz="1600" b="1">
                <a:solidFill>
                  <a:schemeClr val="tx2"/>
                </a:solidFill>
                <a:latin typeface="Arial"/>
                <a:cs typeface="Arial"/>
              </a:defRPr>
            </a:lvl1pPr>
            <a:lvl2pPr marL="239161" indent="-239161">
              <a:spcBef>
                <a:spcPts val="800"/>
              </a:spcBef>
              <a:buClr>
                <a:schemeClr val="tx2"/>
              </a:buClr>
              <a:defRPr sz="1467">
                <a:latin typeface="Arial"/>
                <a:cs typeface="Arial"/>
              </a:defRPr>
            </a:lvl2pPr>
            <a:lvl3pPr marL="239161" indent="-239161">
              <a:spcBef>
                <a:spcPts val="800"/>
              </a:spcBef>
              <a:buClr>
                <a:schemeClr val="tx2"/>
              </a:buClr>
              <a:defRPr sz="1467">
                <a:latin typeface="Arial"/>
                <a:cs typeface="Arial"/>
              </a:defRPr>
            </a:lvl3pPr>
            <a:lvl4pPr marL="239161" indent="-239161">
              <a:spcBef>
                <a:spcPts val="800"/>
              </a:spcBef>
              <a:buClr>
                <a:schemeClr val="tx2"/>
              </a:buClr>
              <a:tabLst/>
              <a:defRPr sz="1467">
                <a:latin typeface="Arial"/>
                <a:cs typeface="Arial"/>
              </a:defRPr>
            </a:lvl4pPr>
            <a:lvl5pPr marL="239161" indent="-239161">
              <a:spcBef>
                <a:spcPts val="800"/>
              </a:spcBef>
              <a:buClr>
                <a:schemeClr val="tx2"/>
              </a:buClr>
              <a:defRPr sz="1467">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userDrawn="1"/>
        </p:nvCxnSpPr>
        <p:spPr>
          <a:xfrm>
            <a:off x="457821" y="985637"/>
            <a:ext cx="11280000" cy="0"/>
          </a:xfrm>
          <a:prstGeom prst="line">
            <a:avLst/>
          </a:prstGeom>
          <a:ln w="12700">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25" hasCustomPrompt="1"/>
          </p:nvPr>
        </p:nvSpPr>
        <p:spPr>
          <a:xfrm>
            <a:off x="8269817" y="6404029"/>
            <a:ext cx="1547283" cy="454663"/>
          </a:xfrm>
          <a:prstGeom prst="rect">
            <a:avLst/>
          </a:prstGeom>
        </p:spPr>
        <p:txBody>
          <a:bodyPr anchor="ctr"/>
          <a:lstStyle>
            <a:lvl1pPr marL="0" indent="0" algn="ctr">
              <a:buNone/>
              <a:defRPr sz="1067">
                <a:solidFill>
                  <a:srgbClr val="FFFFFF"/>
                </a:solidFill>
              </a:defRPr>
            </a:lvl1pPr>
            <a:lvl2pPr algn="ctr">
              <a:defRPr sz="1067">
                <a:solidFill>
                  <a:schemeClr val="bg1"/>
                </a:solidFill>
              </a:defRPr>
            </a:lvl2pPr>
            <a:lvl3pPr algn="ctr">
              <a:defRPr sz="1067">
                <a:solidFill>
                  <a:schemeClr val="bg1"/>
                </a:solidFill>
              </a:defRPr>
            </a:lvl3pPr>
            <a:lvl4pPr algn="ctr">
              <a:defRPr sz="1067">
                <a:solidFill>
                  <a:schemeClr val="bg1"/>
                </a:solidFill>
              </a:defRPr>
            </a:lvl4pPr>
            <a:lvl5pPr algn="ctr">
              <a:defRPr sz="1067">
                <a:solidFill>
                  <a:schemeClr val="bg1"/>
                </a:solidFill>
              </a:defRPr>
            </a:lvl5pPr>
          </a:lstStyle>
          <a:p>
            <a:pPr lvl="0"/>
            <a:r>
              <a:rPr lang="en-US" dirty="0"/>
              <a:t>Client Logo HERE</a:t>
            </a:r>
            <a:endParaRPr lang="en-GB" dirty="0"/>
          </a:p>
        </p:txBody>
      </p:sp>
      <p:sp>
        <p:nvSpPr>
          <p:cNvPr id="8" name="Slide Number Placeholder 1"/>
          <p:cNvSpPr>
            <a:spLocks noGrp="1"/>
          </p:cNvSpPr>
          <p:nvPr>
            <p:ph type="sldNum" sz="quarter" idx="4"/>
          </p:nvPr>
        </p:nvSpPr>
        <p:spPr>
          <a:xfrm>
            <a:off x="463359" y="6442919"/>
            <a:ext cx="277492" cy="415084"/>
          </a:xfrm>
          <a:prstGeom prst="rect">
            <a:avLst/>
          </a:prstGeom>
        </p:spPr>
        <p:txBody>
          <a:bodyPr lIns="0" rIns="0" bIns="0" anchor="ctr"/>
          <a:lstStyle>
            <a:lvl1pPr algn="l">
              <a:defRPr sz="933">
                <a:solidFill>
                  <a:schemeClr val="bg1">
                    <a:lumMod val="75000"/>
                  </a:schemeClr>
                </a:solidFill>
                <a:latin typeface="+mn-lt"/>
              </a:defRPr>
            </a:lvl1pPr>
          </a:lstStyle>
          <a:p>
            <a:pPr defTabSz="914332"/>
            <a:fld id="{19AB4E72-7858-48F1-A40D-12FF09E4BFB8}" type="slidenum">
              <a:rPr lang="en-GB" smtClean="0">
                <a:solidFill>
                  <a:prstClr val="white">
                    <a:lumMod val="75000"/>
                  </a:prstClr>
                </a:solidFill>
              </a:rPr>
              <a:pPr defTabSz="914332"/>
              <a:t>‹#›</a:t>
            </a:fld>
            <a:endParaRPr lang="en-GB" dirty="0">
              <a:solidFill>
                <a:prstClr val="white">
                  <a:lumMod val="75000"/>
                </a:prstClr>
              </a:solidFill>
            </a:endParaRPr>
          </a:p>
        </p:txBody>
      </p:sp>
      <p:sp>
        <p:nvSpPr>
          <p:cNvPr id="12" name="Footer Placeholder 6"/>
          <p:cNvSpPr>
            <a:spLocks noGrp="1"/>
          </p:cNvSpPr>
          <p:nvPr>
            <p:ph type="ftr" sz="quarter" idx="11"/>
          </p:nvPr>
        </p:nvSpPr>
        <p:spPr>
          <a:xfrm>
            <a:off x="811404" y="6415648"/>
            <a:ext cx="6720000" cy="211029"/>
          </a:xfrm>
          <a:prstGeom prst="rect">
            <a:avLst/>
          </a:prstGeom>
        </p:spPr>
        <p:txBody>
          <a:bodyPr lIns="0" rIns="0" bIns="0"/>
          <a:lstStyle>
            <a:lvl1pPr>
              <a:defRPr sz="800">
                <a:solidFill>
                  <a:schemeClr val="bg1">
                    <a:lumMod val="75000"/>
                  </a:schemeClr>
                </a:solidFill>
                <a:latin typeface="+mj-lt"/>
              </a:defRPr>
            </a:lvl1pPr>
          </a:lstStyle>
          <a:p>
            <a:pPr defTabSz="914332"/>
            <a:endParaRPr lang="pt-BR" dirty="0">
              <a:solidFill>
                <a:prstClr val="white">
                  <a:lumMod val="75000"/>
                </a:prstClr>
              </a:solidFill>
            </a:endParaRPr>
          </a:p>
        </p:txBody>
      </p:sp>
      <p:sp>
        <p:nvSpPr>
          <p:cNvPr id="13" name="Footer Placeholder 6"/>
          <p:cNvSpPr txBox="1">
            <a:spLocks/>
          </p:cNvSpPr>
          <p:nvPr userDrawn="1"/>
        </p:nvSpPr>
        <p:spPr>
          <a:xfrm>
            <a:off x="811404" y="6644860"/>
            <a:ext cx="6720000" cy="211029"/>
          </a:xfrm>
          <a:prstGeom prst="rect">
            <a:avLst/>
          </a:prstGeom>
        </p:spPr>
        <p:txBody>
          <a:bodyPr vert="horz" lIns="0" tIns="0" rIns="0" bIns="0" rtlCol="0" anchor="ctr"/>
          <a:lstStyle>
            <a:defPPr>
              <a:defRPr lang="en-US"/>
            </a:defPPr>
            <a:lvl1pPr marL="0" algn="l" defTabSz="914400" rtl="0" eaLnBrk="1" latinLnBrk="0" hangingPunct="1">
              <a:lnSpc>
                <a:spcPct val="100000"/>
              </a:lnSpc>
              <a:defRPr lang="en-US" sz="600" i="0" kern="1200">
                <a:solidFill>
                  <a:schemeClr val="bg1">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667" dirty="0">
                <a:solidFill>
                  <a:prstClr val="black">
                    <a:lumMod val="50000"/>
                    <a:lumOff val="50000"/>
                  </a:prstClr>
                </a:solidFill>
                <a:latin typeface="Franklin Gothic Book" panose="020B0503020102020204"/>
              </a:rPr>
              <a:t>Private and Confidental</a:t>
            </a:r>
          </a:p>
        </p:txBody>
      </p:sp>
    </p:spTree>
    <p:extLst>
      <p:ext uri="{BB962C8B-B14F-4D97-AF65-F5344CB8AC3E}">
        <p14:creationId xmlns:p14="http://schemas.microsoft.com/office/powerpoint/2010/main" val="1658163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3" name="Content Placeholder 2"/>
          <p:cNvSpPr>
            <a:spLocks noGrp="1"/>
          </p:cNvSpPr>
          <p:nvPr>
            <p:ph idx="1"/>
          </p:nvPr>
        </p:nvSpPr>
        <p:spPr/>
        <p:txBody>
          <a:bodyPr>
            <a:normAutofit/>
          </a:bodyPr>
          <a:lstStyle>
            <a:lvl1pPr>
              <a:defRPr sz="1600"/>
            </a:lvl1pPr>
            <a:lvl2pPr>
              <a:spcBef>
                <a:spcPts val="0"/>
              </a:spcBef>
              <a:defRPr sz="1200"/>
            </a:lvl2pPr>
            <a:lvl3pPr>
              <a:spcBef>
                <a:spcPts val="1200"/>
              </a:spcBef>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10" name="Slide Number Placeholder 5"/>
          <p:cNvSpPr>
            <a:spLocks noGrp="1"/>
          </p:cNvSpPr>
          <p:nvPr>
            <p:ph type="sldNum" sz="quarter" idx="4"/>
          </p:nvPr>
        </p:nvSpPr>
        <p:spPr>
          <a:xfrm>
            <a:off x="11098925" y="6311903"/>
            <a:ext cx="563177" cy="365127"/>
          </a:xfrm>
          <a:prstGeom prst="rect">
            <a:avLst/>
          </a:prstGeom>
        </p:spPr>
        <p:txBody>
          <a:bodyPr vert="horz" lIns="0" tIns="0" rIns="0" bIns="0" rtlCol="0" anchor="b" anchorCtr="0"/>
          <a:lstStyle>
            <a:lvl1pPr algn="ctr">
              <a:defRPr lang="en-US" sz="1000" baseline="0" smtClean="0">
                <a:solidFill>
                  <a:schemeClr val="bg2"/>
                </a:solidFill>
              </a:defRPr>
            </a:lvl1pPr>
          </a:lstStyle>
          <a:p>
            <a:fld id="{449EE1FA-814C-4BDC-9591-31839B5CF716}" type="slidenum">
              <a:rPr lang="en-US" smtClean="0"/>
              <a:pPr/>
              <a:t>‹#›</a:t>
            </a:fld>
            <a:endParaRPr lang="en-US" dirty="0"/>
          </a:p>
        </p:txBody>
      </p:sp>
    </p:spTree>
    <p:extLst>
      <p:ext uri="{BB962C8B-B14F-4D97-AF65-F5344CB8AC3E}">
        <p14:creationId xmlns:p14="http://schemas.microsoft.com/office/powerpoint/2010/main" val="40465544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0856913" y="6394277"/>
            <a:ext cx="969963" cy="196851"/>
          </a:xfrm>
          <a:prstGeom prst="rect">
            <a:avLst/>
          </a:prstGeom>
        </p:spPr>
        <p:txBody>
          <a:bodyPr vert="horz" lIns="0" tIns="0" rIns="0" bIns="0" rtlCol="0" anchor="ctr"/>
          <a:lstStyle>
            <a:lvl1pPr algn="r">
              <a:defRPr sz="1000">
                <a:solidFill>
                  <a:schemeClr val="tx1"/>
                </a:solidFill>
              </a:defRPr>
            </a:lvl1pPr>
          </a:lstStyle>
          <a:p>
            <a:pPr defTabSz="914309"/>
            <a:fld id="{4034BEE3-566C-4068-A777-C3A4762E861B}" type="slidenum">
              <a:rPr lang="en-GB" smtClean="0">
                <a:solidFill>
                  <a:prstClr val="black"/>
                </a:solidFill>
              </a:rPr>
              <a:pPr defTabSz="914309"/>
              <a:t>‹#›</a:t>
            </a:fld>
            <a:endParaRPr lang="en-GB" dirty="0">
              <a:solidFill>
                <a:prstClr val="black"/>
              </a:solidFill>
            </a:endParaRPr>
          </a:p>
        </p:txBody>
      </p:sp>
    </p:spTree>
    <p:extLst>
      <p:ext uri="{BB962C8B-B14F-4D97-AF65-F5344CB8AC3E}">
        <p14:creationId xmlns:p14="http://schemas.microsoft.com/office/powerpoint/2010/main" val="209841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8" name="Title Placeholder 1"/>
          <p:cNvSpPr>
            <a:spLocks noGrp="1"/>
          </p:cNvSpPr>
          <p:nvPr>
            <p:ph type="title"/>
          </p:nvPr>
        </p:nvSpPr>
        <p:spPr>
          <a:xfrm>
            <a:off x="360370" y="430719"/>
            <a:ext cx="11466511" cy="404119"/>
          </a:xfrm>
          <a:prstGeom prst="rect">
            <a:avLst/>
          </a:prstGeom>
        </p:spPr>
        <p:txBody>
          <a:bodyPr vert="horz" lIns="0" tIns="0" rIns="0" bIns="0" rtlCol="0" anchor="t">
            <a:noAutofit/>
          </a:bodyPr>
          <a:lstStyle/>
          <a:p>
            <a:r>
              <a:rPr lang="en-GB" dirty="0"/>
              <a:t>Click to edit Master title style</a:t>
            </a:r>
          </a:p>
        </p:txBody>
      </p:sp>
      <p:sp>
        <p:nvSpPr>
          <p:cNvPr id="79" name="Text Placeholder 2"/>
          <p:cNvSpPr>
            <a:spLocks noGrp="1"/>
          </p:cNvSpPr>
          <p:nvPr>
            <p:ph type="body" sz="quarter" idx="16"/>
          </p:nvPr>
        </p:nvSpPr>
        <p:spPr>
          <a:xfrm>
            <a:off x="360370" y="909637"/>
            <a:ext cx="11466511" cy="396875"/>
          </a:xfrm>
        </p:spPr>
        <p:txBody>
          <a:bodyPr/>
          <a:lstStyle>
            <a:lvl1pPr>
              <a:defRPr sz="1900"/>
            </a:lvl1pPr>
          </a:lstStyle>
          <a:p>
            <a:pPr lvl="0"/>
            <a:r>
              <a:rPr lang="en-GB" dirty="0"/>
              <a:t>Click to edit Master text styles</a:t>
            </a:r>
          </a:p>
        </p:txBody>
      </p:sp>
      <p:sp>
        <p:nvSpPr>
          <p:cNvPr id="6" name="Slide Number Placeholder 4"/>
          <p:cNvSpPr>
            <a:spLocks noGrp="1"/>
          </p:cNvSpPr>
          <p:nvPr>
            <p:ph type="sldNum" sz="quarter" idx="12"/>
          </p:nvPr>
        </p:nvSpPr>
        <p:spPr>
          <a:xfrm>
            <a:off x="286312" y="6452392"/>
            <a:ext cx="522581" cy="365125"/>
          </a:xfrm>
          <a:prstGeom prst="rect">
            <a:avLst/>
          </a:prstGeom>
        </p:spPr>
        <p:txBody>
          <a:bodyPr/>
          <a:lstStyle/>
          <a:p>
            <a:fld id="{19101E11-539C-1644-8D7E-1EB5444CE4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7035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60001" y="430719"/>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6"/>
            <a:ext cx="969963" cy="196851"/>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prstClr val="black"/>
                </a:solidFill>
              </a:rPr>
              <a:pPr/>
              <a:t>‹#›</a:t>
            </a:fld>
            <a:endParaRPr lang="en-GB" dirty="0">
              <a:solidFill>
                <a:prstClr val="black"/>
              </a:solidFill>
            </a:endParaRPr>
          </a:p>
        </p:txBody>
      </p:sp>
      <p:sp>
        <p:nvSpPr>
          <p:cNvPr id="7" name="Text Placeholder 2"/>
          <p:cNvSpPr>
            <a:spLocks noGrp="1"/>
          </p:cNvSpPr>
          <p:nvPr>
            <p:ph type="body" sz="quarter" idx="17" hasCustomPrompt="1"/>
          </p:nvPr>
        </p:nvSpPr>
        <p:spPr>
          <a:xfrm>
            <a:off x="357189" y="909637"/>
            <a:ext cx="11477331" cy="396875"/>
          </a:xfrm>
        </p:spPr>
        <p:txBody>
          <a:bodyPr/>
          <a:lstStyle>
            <a:lvl1pPr>
              <a:defRPr sz="22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1" y="6393509"/>
            <a:ext cx="4670779"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94675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4294"/>
            <a:ext cx="12378724" cy="6986587"/>
          </a:xfrm>
          <a:prstGeom prst="rect">
            <a:avLst/>
          </a:prstGeom>
        </p:spPr>
      </p:pic>
    </p:spTree>
    <p:extLst>
      <p:ext uri="{BB962C8B-B14F-4D97-AF65-F5344CB8AC3E}">
        <p14:creationId xmlns:p14="http://schemas.microsoft.com/office/powerpoint/2010/main" val="109588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only - sub heading">
    <p:spTree>
      <p:nvGrpSpPr>
        <p:cNvPr id="1" name=""/>
        <p:cNvGrpSpPr/>
        <p:nvPr/>
      </p:nvGrpSpPr>
      <p:grpSpPr>
        <a:xfrm>
          <a:off x="0" y="0"/>
          <a:ext cx="0" cy="0"/>
          <a:chOff x="0" y="0"/>
          <a:chExt cx="0" cy="0"/>
        </a:xfrm>
      </p:grpSpPr>
      <p:pic>
        <p:nvPicPr>
          <p:cNvPr id="3" name="Picture 2" descr="A group of bottles&#10;&#10;Description automatically generated with low confidence">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94"/>
            <a:ext cx="12378726" cy="6986588"/>
          </a:xfrm>
          <a:prstGeom prst="rect">
            <a:avLst/>
          </a:prstGeom>
        </p:spPr>
      </p:pic>
    </p:spTree>
    <p:extLst>
      <p:ext uri="{BB962C8B-B14F-4D97-AF65-F5344CB8AC3E}">
        <p14:creationId xmlns:p14="http://schemas.microsoft.com/office/powerpoint/2010/main" val="374900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4294"/>
            <a:ext cx="12378724" cy="6986587"/>
          </a:xfrm>
          <a:prstGeom prst="rect">
            <a:avLst/>
          </a:prstGeom>
        </p:spPr>
      </p:pic>
    </p:spTree>
    <p:extLst>
      <p:ext uri="{BB962C8B-B14F-4D97-AF65-F5344CB8AC3E}">
        <p14:creationId xmlns:p14="http://schemas.microsoft.com/office/powerpoint/2010/main" val="23598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64294"/>
            <a:ext cx="12378722" cy="6986586"/>
          </a:xfrm>
          <a:prstGeom prst="rect">
            <a:avLst/>
          </a:prstGeom>
        </p:spPr>
      </p:pic>
    </p:spTree>
    <p:extLst>
      <p:ext uri="{BB962C8B-B14F-4D97-AF65-F5344CB8AC3E}">
        <p14:creationId xmlns:p14="http://schemas.microsoft.com/office/powerpoint/2010/main" val="230358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4294"/>
            <a:ext cx="12378719" cy="6986584"/>
          </a:xfrm>
          <a:prstGeom prst="rect">
            <a:avLst/>
          </a:prstGeom>
        </p:spPr>
      </p:pic>
    </p:spTree>
    <p:extLst>
      <p:ext uri="{BB962C8B-B14F-4D97-AF65-F5344CB8AC3E}">
        <p14:creationId xmlns:p14="http://schemas.microsoft.com/office/powerpoint/2010/main" val="113124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4" y="2"/>
            <a:ext cx="6096001" cy="6409065"/>
          </a:xfrm>
          <a:solidFill>
            <a:schemeClr val="bg1">
              <a:lumMod val="85000"/>
            </a:schemeClr>
          </a:solidFill>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r>
              <a:rPr lang="en-US" dirty="0"/>
              <a:t>Click icon to add picture</a:t>
            </a:r>
          </a:p>
        </p:txBody>
      </p:sp>
      <p:sp>
        <p:nvSpPr>
          <p:cNvPr id="2" name="Title 1"/>
          <p:cNvSpPr>
            <a:spLocks noGrp="1"/>
          </p:cNvSpPr>
          <p:nvPr>
            <p:ph type="title"/>
          </p:nvPr>
        </p:nvSpPr>
        <p:spPr>
          <a:xfrm>
            <a:off x="658907" y="652051"/>
            <a:ext cx="4635352" cy="1232959"/>
          </a:xfrm>
        </p:spPr>
        <p:txBody>
          <a:bodyPr vert="horz" lIns="0" tIns="0" rIns="0" bIns="0" rtlCol="0" anchor="t" anchorCtr="0">
            <a:noAutofit/>
          </a:bodyPr>
          <a:lstStyle>
            <a:lvl1pPr>
              <a:defRPr lang="en-US" dirty="0"/>
            </a:lvl1pPr>
          </a:lstStyle>
          <a:p>
            <a:pPr lvl="0"/>
            <a:r>
              <a:rPr lang="en-US" dirty="0"/>
              <a:t>Click to edit Master title style</a:t>
            </a:r>
          </a:p>
        </p:txBody>
      </p:sp>
      <p:sp>
        <p:nvSpPr>
          <p:cNvPr id="12" name="Text Placeholder 11"/>
          <p:cNvSpPr>
            <a:spLocks noGrp="1"/>
          </p:cNvSpPr>
          <p:nvPr>
            <p:ph type="body" sz="quarter" idx="13"/>
          </p:nvPr>
        </p:nvSpPr>
        <p:spPr>
          <a:xfrm>
            <a:off x="658907" y="3299324"/>
            <a:ext cx="4851400" cy="2411685"/>
          </a:xfrm>
        </p:spPr>
        <p:txBody>
          <a:bodyPr anchor="b" anchorCtr="0">
            <a:noAutofit/>
          </a:bodyPr>
          <a:lstStyle>
            <a:lvl1pPr marL="0" indent="0">
              <a:buNone/>
              <a:defRPr sz="1600" b="0" baseline="0">
                <a:solidFill>
                  <a:schemeClr val="bg2"/>
                </a:solidFill>
                <a:latin typeface="Franklin Gothic Book" charset="0"/>
                <a:ea typeface="Franklin Gothic Book" charset="0"/>
                <a:cs typeface="Franklin Gothic Book" charset="0"/>
              </a:defRPr>
            </a:lvl1pPr>
            <a:lvl2pPr marL="0" indent="0">
              <a:buNone/>
              <a:defRPr sz="1400" b="0" baseline="0">
                <a:solidFill>
                  <a:schemeClr val="accent3"/>
                </a:solidFill>
                <a:latin typeface="Franklin Gothic Book" charset="0"/>
                <a:ea typeface="Franklin Gothic Book" charset="0"/>
                <a:cs typeface="Franklin Gothic Book" charset="0"/>
              </a:defRPr>
            </a:lvl2pPr>
            <a:lvl3pPr>
              <a:defRPr sz="1200" baseline="0"/>
            </a:lvl3pPr>
            <a:lvl4pPr>
              <a:defRPr sz="1200" baseline="0"/>
            </a:lvl4pPr>
            <a:lvl5pPr>
              <a:defRPr sz="1200" baseline="0"/>
            </a:lvl5pPr>
          </a:lstStyle>
          <a:p>
            <a:pPr lvl="0"/>
            <a:r>
              <a:rPr lang="en-US" dirty="0"/>
              <a:t>Click to edit Master text styles</a:t>
            </a:r>
          </a:p>
          <a:p>
            <a:pPr lvl="1"/>
            <a:r>
              <a:rPr lang="en-US" dirty="0"/>
              <a:t>Second level</a:t>
            </a:r>
          </a:p>
        </p:txBody>
      </p:sp>
      <p:grpSp>
        <p:nvGrpSpPr>
          <p:cNvPr id="15" name="Group 14"/>
          <p:cNvGrpSpPr/>
          <p:nvPr userDrawn="1"/>
        </p:nvGrpSpPr>
        <p:grpSpPr>
          <a:xfrm>
            <a:off x="3" y="6409065"/>
            <a:ext cx="12191999" cy="448936"/>
            <a:chOff x="0" y="6422315"/>
            <a:chExt cx="12192000" cy="448936"/>
          </a:xfrm>
        </p:grpSpPr>
        <p:sp>
          <p:nvSpPr>
            <p:cNvPr id="16" name="Rectangle 15"/>
            <p:cNvSpPr/>
            <p:nvPr/>
          </p:nvSpPr>
          <p:spPr>
            <a:xfrm rot="10800000">
              <a:off x="0" y="6422315"/>
              <a:ext cx="12192000" cy="448936"/>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63418" y="6486861"/>
              <a:ext cx="917339" cy="303639"/>
            </a:xfrm>
            <a:prstGeom prst="rect">
              <a:avLst/>
            </a:prstGeom>
          </p:spPr>
        </p:pic>
      </p:grpSp>
      <p:sp>
        <p:nvSpPr>
          <p:cNvPr id="9"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590074992"/>
      </p:ext>
    </p:extLst>
  </p:cSld>
  <p:clrMapOvr>
    <a:masterClrMapping/>
  </p:clrMapOvr>
  <p:extLst>
    <p:ext uri="{DCECCB84-F9BA-43D5-87BE-67443E8EF086}">
      <p15:sldGuideLst xmlns:p15="http://schemas.microsoft.com/office/powerpoint/2012/main">
        <p15:guide id="1" orient="horz" pos="432">
          <p15:clr>
            <a:srgbClr val="FBAE40"/>
          </p15:clr>
        </p15:guide>
        <p15:guide id="2" orient="horz" pos="3936">
          <p15:clr>
            <a:srgbClr val="FBAE40"/>
          </p15:clr>
        </p15:guide>
        <p15:guide id="3" pos="2880">
          <p15:clr>
            <a:srgbClr val="FBAE40"/>
          </p15:clr>
        </p15:guide>
        <p15:guide id="4" pos="268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4294"/>
            <a:ext cx="12378719" cy="6986584"/>
          </a:xfrm>
          <a:prstGeom prst="rect">
            <a:avLst/>
          </a:prstGeom>
        </p:spPr>
      </p:pic>
    </p:spTree>
    <p:extLst>
      <p:ext uri="{BB962C8B-B14F-4D97-AF65-F5344CB8AC3E}">
        <p14:creationId xmlns:p14="http://schemas.microsoft.com/office/powerpoint/2010/main" val="338226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64294"/>
            <a:ext cx="12378717" cy="6986582"/>
          </a:xfrm>
          <a:prstGeom prst="rect">
            <a:avLst/>
          </a:prstGeom>
        </p:spPr>
      </p:pic>
    </p:spTree>
    <p:extLst>
      <p:ext uri="{BB962C8B-B14F-4D97-AF65-F5344CB8AC3E}">
        <p14:creationId xmlns:p14="http://schemas.microsoft.com/office/powerpoint/2010/main" val="79007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64294"/>
            <a:ext cx="12378717" cy="6986583"/>
          </a:xfrm>
          <a:prstGeom prst="rect">
            <a:avLst/>
          </a:prstGeom>
        </p:spPr>
      </p:pic>
    </p:spTree>
    <p:extLst>
      <p:ext uri="{BB962C8B-B14F-4D97-AF65-F5344CB8AC3E}">
        <p14:creationId xmlns:p14="http://schemas.microsoft.com/office/powerpoint/2010/main" val="358268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64294"/>
            <a:ext cx="12378717" cy="6986583"/>
          </a:xfrm>
          <a:prstGeom prst="rect">
            <a:avLst/>
          </a:prstGeom>
        </p:spPr>
      </p:pic>
    </p:spTree>
    <p:extLst>
      <p:ext uri="{BB962C8B-B14F-4D97-AF65-F5344CB8AC3E}">
        <p14:creationId xmlns:p14="http://schemas.microsoft.com/office/powerpoint/2010/main" val="152506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4292"/>
            <a:ext cx="12378717" cy="6986582"/>
          </a:xfrm>
          <a:prstGeom prst="rect">
            <a:avLst/>
          </a:prstGeom>
        </p:spPr>
      </p:pic>
    </p:spTree>
    <p:extLst>
      <p:ext uri="{BB962C8B-B14F-4D97-AF65-F5344CB8AC3E}">
        <p14:creationId xmlns:p14="http://schemas.microsoft.com/office/powerpoint/2010/main" val="80900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4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4292"/>
            <a:ext cx="12378715" cy="6986582"/>
          </a:xfrm>
          <a:prstGeom prst="rect">
            <a:avLst/>
          </a:prstGeom>
        </p:spPr>
      </p:pic>
    </p:spTree>
    <p:extLst>
      <p:ext uri="{BB962C8B-B14F-4D97-AF65-F5344CB8AC3E}">
        <p14:creationId xmlns:p14="http://schemas.microsoft.com/office/powerpoint/2010/main" val="17271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_Title only - sub head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2415-ECB9-8545-BC98-35C1B7B821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4292"/>
            <a:ext cx="12378715" cy="6986581"/>
          </a:xfrm>
          <a:prstGeom prst="rect">
            <a:avLst/>
          </a:prstGeom>
        </p:spPr>
      </p:pic>
    </p:spTree>
    <p:extLst>
      <p:ext uri="{BB962C8B-B14F-4D97-AF65-F5344CB8AC3E}">
        <p14:creationId xmlns:p14="http://schemas.microsoft.com/office/powerpoint/2010/main" val="97865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image" Target="../media/image2.png"/><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ags" Target="../tags/tag3.xml"/><Relationship Id="rId10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ags" Target="../tags/tag2.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98"/>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100" imgW="216" imgH="216" progId="TCLayout.ActiveDocument.1">
                  <p:embed/>
                </p:oleObj>
              </mc:Choice>
              <mc:Fallback>
                <p:oleObj name="think-cell Slide" r:id="rId100" imgW="216" imgH="216" progId="TCLayout.ActiveDocument.1">
                  <p:embed/>
                  <p:pic>
                    <p:nvPicPr>
                      <p:cNvPr id="4" name="Object 3" hidden="1"/>
                      <p:cNvPicPr/>
                      <p:nvPr/>
                    </p:nvPicPr>
                    <p:blipFill>
                      <a:blip r:embed="rId101"/>
                      <a:stretch>
                        <a:fillRect/>
                      </a:stretch>
                    </p:blipFill>
                    <p:spPr>
                      <a:xfrm>
                        <a:off x="2119" y="2119"/>
                        <a:ext cx="2116" cy="2116"/>
                      </a:xfrm>
                      <a:prstGeom prst="rect">
                        <a:avLst/>
                      </a:prstGeom>
                    </p:spPr>
                  </p:pic>
                </p:oleObj>
              </mc:Fallback>
            </mc:AlternateContent>
          </a:graphicData>
        </a:graphic>
      </p:graphicFrame>
      <p:sp>
        <p:nvSpPr>
          <p:cNvPr id="5" name="Rectangle 4" hidden="1"/>
          <p:cNvSpPr/>
          <p:nvPr userDrawn="1">
            <p:custDataLst>
              <p:tags r:id="rId99"/>
            </p:custDataLst>
          </p:nvPr>
        </p:nvSpPr>
        <p:spPr>
          <a:xfrm>
            <a:off x="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80000"/>
              </a:lnSpc>
              <a:spcBef>
                <a:spcPct val="0"/>
              </a:spcBef>
              <a:spcAft>
                <a:spcPct val="0"/>
              </a:spcAft>
            </a:pPr>
            <a:endParaRPr lang="en-US" sz="3733" b="1" i="0" baseline="0" dirty="0">
              <a:latin typeface="Franklin Gothic Medium" panose="020B0603020102020204" pitchFamily="34" charset="0"/>
              <a:sym typeface="Franklin Gothic Medium" panose="020B0603020102020204" pitchFamily="34" charset="0"/>
            </a:endParaRPr>
          </a:p>
        </p:txBody>
      </p:sp>
      <p:sp>
        <p:nvSpPr>
          <p:cNvPr id="2" name="Title Placeholder 1"/>
          <p:cNvSpPr>
            <a:spLocks noGrp="1"/>
          </p:cNvSpPr>
          <p:nvPr>
            <p:ph type="title"/>
          </p:nvPr>
        </p:nvSpPr>
        <p:spPr>
          <a:xfrm>
            <a:off x="454743" y="365128"/>
            <a:ext cx="105156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4745" y="1825625"/>
            <a:ext cx="10899057" cy="435133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p:cNvGrpSpPr/>
          <p:nvPr userDrawn="1"/>
        </p:nvGrpSpPr>
        <p:grpSpPr>
          <a:xfrm>
            <a:off x="2" y="6409064"/>
            <a:ext cx="12191999" cy="448936"/>
            <a:chOff x="0" y="6422315"/>
            <a:chExt cx="12192000" cy="448936"/>
          </a:xfrm>
        </p:grpSpPr>
        <p:sp>
          <p:nvSpPr>
            <p:cNvPr id="22" name="Rectangle 21"/>
            <p:cNvSpPr/>
            <p:nvPr/>
          </p:nvSpPr>
          <p:spPr>
            <a:xfrm rot="10800000">
              <a:off x="0" y="6422315"/>
              <a:ext cx="12192000" cy="448936"/>
            </a:xfrm>
            <a:prstGeom prst="rect">
              <a:avLst/>
            </a:prstGeom>
            <a:gradFill>
              <a:gsLst>
                <a:gs pos="41000">
                  <a:srgbClr val="E32006"/>
                </a:gs>
                <a:gs pos="71000">
                  <a:srgbClr val="A74C10"/>
                </a:gs>
                <a:gs pos="0">
                  <a:srgbClr val="FFD35B"/>
                </a:gs>
                <a:gs pos="100000">
                  <a:srgbClr val="6A2E0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pic>
          <p:nvPicPr>
            <p:cNvPr id="23" name="Picture 22"/>
            <p:cNvPicPr>
              <a:picLocks noChangeAspect="1"/>
            </p:cNvPicPr>
            <p:nvPr/>
          </p:nvPicPr>
          <p:blipFill>
            <a:blip r:embed="rId102" cstate="email">
              <a:extLst>
                <a:ext uri="{28A0092B-C50C-407E-A947-70E740481C1C}">
                  <a14:useLocalDpi xmlns:a14="http://schemas.microsoft.com/office/drawing/2010/main"/>
                </a:ext>
              </a:extLst>
            </a:blip>
            <a:stretch>
              <a:fillRect/>
            </a:stretch>
          </p:blipFill>
          <p:spPr>
            <a:xfrm>
              <a:off x="11163418" y="6486861"/>
              <a:ext cx="917339" cy="303639"/>
            </a:xfrm>
            <a:prstGeom prst="rect">
              <a:avLst/>
            </a:prstGeom>
          </p:spPr>
        </p:pic>
      </p:grpSp>
      <p:sp>
        <p:nvSpPr>
          <p:cNvPr id="8" name="Slide Number Placeholder 4"/>
          <p:cNvSpPr txBox="1">
            <a:spLocks/>
          </p:cNvSpPr>
          <p:nvPr userDrawn="1"/>
        </p:nvSpPr>
        <p:spPr>
          <a:xfrm>
            <a:off x="286312" y="6452392"/>
            <a:ext cx="522581" cy="3651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101E11-539C-1644-8D7E-1EB5444CE49E}" type="slidenum">
              <a:rPr lang="en-US" sz="1800" smtClean="0">
                <a:solidFill>
                  <a:prstClr val="white"/>
                </a:solidFill>
              </a:rPr>
              <a:pPr/>
              <a:t>‹#›</a:t>
            </a:fld>
            <a:endParaRPr lang="en-US" sz="1800" dirty="0">
              <a:solidFill>
                <a:prstClr val="white"/>
              </a:solidFill>
            </a:endParaRPr>
          </a:p>
        </p:txBody>
      </p:sp>
    </p:spTree>
    <p:extLst>
      <p:ext uri="{BB962C8B-B14F-4D97-AF65-F5344CB8AC3E}">
        <p14:creationId xmlns:p14="http://schemas.microsoft.com/office/powerpoint/2010/main" val="108235674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 id="2147483748" r:id="rId50"/>
    <p:sldLayoutId id="2147483749" r:id="rId51"/>
    <p:sldLayoutId id="2147483750" r:id="rId52"/>
    <p:sldLayoutId id="2147483751" r:id="rId53"/>
    <p:sldLayoutId id="2147483752" r:id="rId54"/>
    <p:sldLayoutId id="2147483753" r:id="rId55"/>
    <p:sldLayoutId id="2147483754" r:id="rId56"/>
    <p:sldLayoutId id="2147483755" r:id="rId57"/>
    <p:sldLayoutId id="2147483756" r:id="rId58"/>
    <p:sldLayoutId id="2147483757" r:id="rId59"/>
    <p:sldLayoutId id="2147483758" r:id="rId60"/>
    <p:sldLayoutId id="2147483759" r:id="rId61"/>
    <p:sldLayoutId id="2147483760" r:id="rId62"/>
    <p:sldLayoutId id="2147483761" r:id="rId63"/>
    <p:sldLayoutId id="2147483762" r:id="rId64"/>
    <p:sldLayoutId id="2147483763" r:id="rId65"/>
    <p:sldLayoutId id="2147483764" r:id="rId66"/>
    <p:sldLayoutId id="2147483765" r:id="rId67"/>
    <p:sldLayoutId id="2147483766" r:id="rId68"/>
    <p:sldLayoutId id="2147483767" r:id="rId69"/>
    <p:sldLayoutId id="2147483768" r:id="rId70"/>
    <p:sldLayoutId id="2147483769" r:id="rId71"/>
    <p:sldLayoutId id="2147483770" r:id="rId72"/>
    <p:sldLayoutId id="2147483771" r:id="rId73"/>
    <p:sldLayoutId id="2147483772" r:id="rId74"/>
    <p:sldLayoutId id="2147483773" r:id="rId75"/>
    <p:sldLayoutId id="2147483774" r:id="rId76"/>
    <p:sldLayoutId id="2147483775" r:id="rId77"/>
    <p:sldLayoutId id="2147483776" r:id="rId78"/>
    <p:sldLayoutId id="2147483777" r:id="rId79"/>
    <p:sldLayoutId id="2147483778" r:id="rId80"/>
    <p:sldLayoutId id="2147483779" r:id="rId81"/>
    <p:sldLayoutId id="2147483780" r:id="rId82"/>
    <p:sldLayoutId id="2147483781" r:id="rId83"/>
    <p:sldLayoutId id="2147483782" r:id="rId84"/>
    <p:sldLayoutId id="2147483783" r:id="rId85"/>
    <p:sldLayoutId id="2147483785" r:id="rId86"/>
    <p:sldLayoutId id="2147483784" r:id="rId87"/>
    <p:sldLayoutId id="2147483786" r:id="rId88"/>
    <p:sldLayoutId id="2147483789" r:id="rId89"/>
    <p:sldLayoutId id="2147483790" r:id="rId90"/>
    <p:sldLayoutId id="2147483792" r:id="rId91"/>
    <p:sldLayoutId id="2147483793" r:id="rId92"/>
    <p:sldLayoutId id="2147483794" r:id="rId93"/>
    <p:sldLayoutId id="2147483795" r:id="rId94"/>
    <p:sldLayoutId id="2147483796" r:id="rId95"/>
    <p:sldLayoutId id="2147483797" r:id="rId96"/>
  </p:sldLayoutIdLst>
  <p:hf hdr="0" ftr="0" dt="0"/>
  <p:txStyles>
    <p:title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p:titleStyle>
    <p:bodyStyle>
      <a:lvl1pPr marL="0" indent="0" algn="l" defTabSz="914354" rtl="0" eaLnBrk="1" latinLnBrk="0" hangingPunct="1">
        <a:lnSpc>
          <a:spcPct val="100000"/>
        </a:lnSpc>
        <a:spcBef>
          <a:spcPts val="600"/>
        </a:spcBef>
        <a:buFont typeface="Arial" panose="020B0604020202020204" pitchFamily="34" charset="0"/>
        <a:buNone/>
        <a:defRPr sz="2133" b="1" kern="1200" baseline="0">
          <a:solidFill>
            <a:schemeClr val="bg2"/>
          </a:solidFill>
          <a:latin typeface="Franklin Gothic Book" charset="0"/>
          <a:ea typeface="Franklin Gothic Book" charset="0"/>
          <a:cs typeface="Franklin Gothic Book" charset="0"/>
        </a:defRPr>
      </a:lvl1pPr>
      <a:lvl2pPr marL="0" indent="0" algn="l" defTabSz="914354" rtl="0" eaLnBrk="1" latinLnBrk="0" hangingPunct="1">
        <a:lnSpc>
          <a:spcPct val="100000"/>
        </a:lnSpc>
        <a:spcBef>
          <a:spcPts val="400"/>
        </a:spcBef>
        <a:buFont typeface="Arial" panose="020B0604020202020204" pitchFamily="34" charset="0"/>
        <a:buNone/>
        <a:defRPr sz="1600" kern="1200" baseline="0">
          <a:solidFill>
            <a:schemeClr val="bg2"/>
          </a:solidFill>
          <a:latin typeface="Franklin Gothic Book" charset="0"/>
          <a:ea typeface="Franklin Gothic Book" charset="0"/>
          <a:cs typeface="Franklin Gothic Book" charset="0"/>
        </a:defRPr>
      </a:lvl2pPr>
      <a:lvl3pPr marL="355582" indent="-157155" algn="l" defTabSz="914354" rtl="0" eaLnBrk="1" latinLnBrk="0" hangingPunct="1">
        <a:lnSpc>
          <a:spcPct val="100000"/>
        </a:lnSpc>
        <a:spcBef>
          <a:spcPts val="600"/>
        </a:spcBef>
        <a:buFont typeface="Arial" panose="020B0604020202020204" pitchFamily="34" charset="0"/>
        <a:buChar char="•"/>
        <a:defRPr sz="1600" kern="1200" baseline="0">
          <a:solidFill>
            <a:schemeClr val="bg2"/>
          </a:solidFill>
          <a:latin typeface="Franklin Gothic Book" charset="0"/>
          <a:ea typeface="Franklin Gothic Book" charset="0"/>
          <a:cs typeface="Franklin Gothic Book" charset="0"/>
        </a:defRPr>
      </a:lvl3pPr>
      <a:lvl4pPr marL="571472" indent="-228589" algn="l" defTabSz="914354" rtl="0" eaLnBrk="1" latinLnBrk="0" hangingPunct="1">
        <a:lnSpc>
          <a:spcPct val="100000"/>
        </a:lnSpc>
        <a:spcBef>
          <a:spcPts val="600"/>
        </a:spcBef>
        <a:buFont typeface="Arial" panose="020B0604020202020204" pitchFamily="34" charset="0"/>
        <a:buChar char="–"/>
        <a:defRPr sz="1600" kern="1200" baseline="0">
          <a:solidFill>
            <a:schemeClr val="bg2"/>
          </a:solidFill>
          <a:latin typeface="Franklin Gothic Book" charset="0"/>
          <a:ea typeface="Franklin Gothic Book" charset="0"/>
          <a:cs typeface="Franklin Gothic Book" charset="0"/>
        </a:defRPr>
      </a:lvl4pPr>
      <a:lvl5pPr marL="861970" indent="-228589" algn="l" defTabSz="914354" rtl="0" eaLnBrk="1" latinLnBrk="0" hangingPunct="1">
        <a:lnSpc>
          <a:spcPct val="100000"/>
        </a:lnSpc>
        <a:spcBef>
          <a:spcPts val="600"/>
        </a:spcBef>
        <a:buFont typeface="Arial" panose="020B0604020202020204" pitchFamily="34" charset="0"/>
        <a:buChar char="•"/>
        <a:defRPr sz="1600" kern="1200" baseline="0">
          <a:solidFill>
            <a:schemeClr val="bg2"/>
          </a:solidFill>
          <a:latin typeface="Franklin Gothic Book" charset="0"/>
          <a:ea typeface="Franklin Gothic Book" charset="0"/>
          <a:cs typeface="Franklin Gothic Book"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84">
          <p15:clr>
            <a:srgbClr val="F26B43"/>
          </p15:clr>
        </p15:guide>
        <p15:guide id="2" orient="horz" pos="2916">
          <p15:clr>
            <a:srgbClr val="F26B43"/>
          </p15:clr>
        </p15:guide>
        <p15:guide id="3" pos="4248">
          <p15:clr>
            <a:srgbClr val="F26B43"/>
          </p15:clr>
        </p15:guide>
        <p15:guide id="4" pos="1512">
          <p15:clr>
            <a:srgbClr val="F26B43"/>
          </p15:clr>
        </p15:guide>
        <p15:guide id="5" pos="5544">
          <p15:clr>
            <a:srgbClr val="F26B43"/>
          </p15:clr>
        </p15:guide>
        <p15:guide id="6" pos="216">
          <p15:clr>
            <a:srgbClr val="F26B43"/>
          </p15:clr>
        </p15:guide>
        <p15:guide id="7"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94.xml"/><Relationship Id="rId1" Type="http://schemas.openxmlformats.org/officeDocument/2006/relationships/tags" Target="../tags/tag23.xml"/><Relationship Id="rId4" Type="http://schemas.openxmlformats.org/officeDocument/2006/relationships/image" Target="../media/image40.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95.xml"/><Relationship Id="rId1" Type="http://schemas.openxmlformats.org/officeDocument/2006/relationships/tags" Target="../tags/tag26.xml"/><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5.xml"/><Relationship Id="rId1" Type="http://schemas.openxmlformats.org/officeDocument/2006/relationships/tags" Target="../tags/tag27.xml"/><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5.xml"/><Relationship Id="rId1" Type="http://schemas.openxmlformats.org/officeDocument/2006/relationships/tags" Target="../tags/tag28.xml"/><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5.xml"/><Relationship Id="rId1" Type="http://schemas.openxmlformats.org/officeDocument/2006/relationships/tags" Target="../tags/tag24.xml"/><Relationship Id="rId4" Type="http://schemas.openxmlformats.org/officeDocument/2006/relationships/image" Target="../media/image40.emf"/></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5.xml"/><Relationship Id="rId1" Type="http://schemas.openxmlformats.org/officeDocument/2006/relationships/tags" Target="../tags/tag29.xml"/><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95.xml"/><Relationship Id="rId1" Type="http://schemas.openxmlformats.org/officeDocument/2006/relationships/tags" Target="../tags/tag30.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5.xml"/><Relationship Id="rId1" Type="http://schemas.openxmlformats.org/officeDocument/2006/relationships/tags" Target="../tags/tag31.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3.bin"/><Relationship Id="rId7" Type="http://schemas.microsoft.com/office/2007/relationships/hdphoto" Target="../media/hdphoto1.wdp"/><Relationship Id="rId2" Type="http://schemas.openxmlformats.org/officeDocument/2006/relationships/slideLayout" Target="../slideLayouts/slideLayout95.xml"/><Relationship Id="rId1" Type="http://schemas.openxmlformats.org/officeDocument/2006/relationships/tags" Target="../tags/tag3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86.xml"/><Relationship Id="rId1" Type="http://schemas.openxmlformats.org/officeDocument/2006/relationships/tags" Target="../tags/tag33.xml"/><Relationship Id="rId5" Type="http://schemas.openxmlformats.org/officeDocument/2006/relationships/image" Target="../media/image50.jpg"/><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5.xml"/><Relationship Id="rId1" Type="http://schemas.openxmlformats.org/officeDocument/2006/relationships/tags" Target="../tags/tag25.xml"/><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72031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02B324B6-8371-4D4A-AE34-136EC1CD3CEB}"/>
              </a:ext>
            </a:extLst>
          </p:cNvPr>
          <p:cNvSpPr txBox="1">
            <a:spLocks/>
          </p:cNvSpPr>
          <p:nvPr/>
        </p:nvSpPr>
        <p:spPr>
          <a:xfrm>
            <a:off x="720571" y="3600108"/>
            <a:ext cx="10750857" cy="1612900"/>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pPr algn="ctr"/>
            <a:r>
              <a:rPr lang="en-US" sz="7200" dirty="0">
                <a:solidFill>
                  <a:schemeClr val="bg1"/>
                </a:solidFill>
                <a:latin typeface="+mn-lt"/>
                <a:ea typeface="Helvetica Neue" panose="02000503000000020004" pitchFamily="2" charset="0"/>
                <a:cs typeface="Helvetica Neue" panose="02000503000000020004" pitchFamily="2" charset="0"/>
              </a:rPr>
              <a:t>THIS PILSENER’S FOR YOU</a:t>
            </a:r>
          </a:p>
        </p:txBody>
      </p:sp>
    </p:spTree>
    <p:extLst>
      <p:ext uri="{BB962C8B-B14F-4D97-AF65-F5344CB8AC3E}">
        <p14:creationId xmlns:p14="http://schemas.microsoft.com/office/powerpoint/2010/main" val="175875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02B324B6-8371-4D4A-AE34-136EC1CD3CEB}"/>
              </a:ext>
            </a:extLst>
          </p:cNvPr>
          <p:cNvSpPr txBox="1">
            <a:spLocks/>
          </p:cNvSpPr>
          <p:nvPr/>
        </p:nvSpPr>
        <p:spPr>
          <a:xfrm>
            <a:off x="3133003" y="3751028"/>
            <a:ext cx="5925993" cy="1612900"/>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pPr algn="ctr"/>
            <a:r>
              <a:rPr lang="en-US" sz="7200" dirty="0">
                <a:solidFill>
                  <a:schemeClr val="bg1"/>
                </a:solidFill>
                <a:ea typeface="Helvetica Neue" panose="02000503000000020004" pitchFamily="2" charset="0"/>
                <a:cs typeface="Helvetica Neue" panose="02000503000000020004" pitchFamily="2" charset="0"/>
              </a:rPr>
              <a:t>PRINT</a:t>
            </a:r>
          </a:p>
        </p:txBody>
      </p:sp>
    </p:spTree>
    <p:extLst>
      <p:ext uri="{BB962C8B-B14F-4D97-AF65-F5344CB8AC3E}">
        <p14:creationId xmlns:p14="http://schemas.microsoft.com/office/powerpoint/2010/main" val="148229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1128835" cy="646331"/>
          </a:xfrm>
          <a:prstGeom prst="rect">
            <a:avLst/>
          </a:prstGeom>
          <a:noFill/>
        </p:spPr>
        <p:txBody>
          <a:bodyPr wrap="none" rtlCol="0">
            <a:spAutoFit/>
          </a:bodyPr>
          <a:lstStyle/>
          <a:p>
            <a:r>
              <a:rPr lang="en-ZA" sz="3600" b="1">
                <a:solidFill>
                  <a:schemeClr val="bg1"/>
                </a:solidFill>
                <a:latin typeface="+mj-lt"/>
              </a:rPr>
              <a:t>Print</a:t>
            </a:r>
            <a:endParaRPr lang="en-ZA" sz="3600" b="1" dirty="0">
              <a:solidFill>
                <a:schemeClr val="bg1"/>
              </a:solidFill>
              <a:latin typeface="+mj-lt"/>
            </a:endParaRPr>
          </a:p>
        </p:txBody>
      </p:sp>
      <p:sp>
        <p:nvSpPr>
          <p:cNvPr id="12" name="Rectangle 11">
            <a:extLst>
              <a:ext uri="{FF2B5EF4-FFF2-40B4-BE49-F238E27FC236}">
                <a16:creationId xmlns:a16="http://schemas.microsoft.com/office/drawing/2014/main" id="{E19AB14D-FA32-5743-BE86-871CC1F81183}"/>
              </a:ext>
            </a:extLst>
          </p:cNvPr>
          <p:cNvSpPr/>
          <p:nvPr/>
        </p:nvSpPr>
        <p:spPr>
          <a:xfrm>
            <a:off x="-39757" y="-79513"/>
            <a:ext cx="12443791" cy="7017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10;&#10;Description automatically generated">
            <a:extLst>
              <a:ext uri="{FF2B5EF4-FFF2-40B4-BE49-F238E27FC236}">
                <a16:creationId xmlns:a16="http://schemas.microsoft.com/office/drawing/2014/main" id="{E68D0E94-18B5-FD41-83DC-BD030608A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013" y="-79513"/>
            <a:ext cx="4970404" cy="7025394"/>
          </a:xfrm>
          <a:prstGeom prst="rect">
            <a:avLst/>
          </a:prstGeom>
        </p:spPr>
      </p:pic>
    </p:spTree>
    <p:extLst>
      <p:ext uri="{BB962C8B-B14F-4D97-AF65-F5344CB8AC3E}">
        <p14:creationId xmlns:p14="http://schemas.microsoft.com/office/powerpoint/2010/main" val="15022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1128835" cy="646331"/>
          </a:xfrm>
          <a:prstGeom prst="rect">
            <a:avLst/>
          </a:prstGeom>
          <a:noFill/>
        </p:spPr>
        <p:txBody>
          <a:bodyPr wrap="none" rtlCol="0">
            <a:spAutoFit/>
          </a:bodyPr>
          <a:lstStyle/>
          <a:p>
            <a:r>
              <a:rPr lang="en-ZA" sz="3600" b="1">
                <a:solidFill>
                  <a:schemeClr val="bg1"/>
                </a:solidFill>
                <a:latin typeface="+mj-lt"/>
              </a:rPr>
              <a:t>Print</a:t>
            </a:r>
            <a:endParaRPr lang="en-ZA" sz="3600" b="1" dirty="0">
              <a:solidFill>
                <a:schemeClr val="bg1"/>
              </a:solidFill>
              <a:latin typeface="+mj-lt"/>
            </a:endParaRPr>
          </a:p>
        </p:txBody>
      </p:sp>
      <p:sp>
        <p:nvSpPr>
          <p:cNvPr id="12" name="Rectangle 11">
            <a:extLst>
              <a:ext uri="{FF2B5EF4-FFF2-40B4-BE49-F238E27FC236}">
                <a16:creationId xmlns:a16="http://schemas.microsoft.com/office/drawing/2014/main" id="{E19AB14D-FA32-5743-BE86-871CC1F81183}"/>
              </a:ext>
            </a:extLst>
          </p:cNvPr>
          <p:cNvSpPr/>
          <p:nvPr/>
        </p:nvSpPr>
        <p:spPr>
          <a:xfrm>
            <a:off x="-39757" y="-79513"/>
            <a:ext cx="12443791" cy="7017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B6FAF338-6E2F-9F41-8A3C-B95C5EDFD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013" y="-79514"/>
            <a:ext cx="4957152" cy="7006663"/>
          </a:xfrm>
          <a:prstGeom prst="rect">
            <a:avLst/>
          </a:prstGeom>
        </p:spPr>
      </p:pic>
    </p:spTree>
    <p:extLst>
      <p:ext uri="{BB962C8B-B14F-4D97-AF65-F5344CB8AC3E}">
        <p14:creationId xmlns:p14="http://schemas.microsoft.com/office/powerpoint/2010/main" val="21619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02B324B6-8371-4D4A-AE34-136EC1CD3CEB}"/>
              </a:ext>
            </a:extLst>
          </p:cNvPr>
          <p:cNvSpPr txBox="1">
            <a:spLocks/>
          </p:cNvSpPr>
          <p:nvPr/>
        </p:nvSpPr>
        <p:spPr>
          <a:xfrm>
            <a:off x="3133003" y="3751028"/>
            <a:ext cx="5925993" cy="1612900"/>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pPr algn="ctr"/>
            <a:r>
              <a:rPr lang="en-US" sz="7200" dirty="0">
                <a:solidFill>
                  <a:schemeClr val="bg1"/>
                </a:solidFill>
                <a:ea typeface="Helvetica Neue" panose="02000503000000020004" pitchFamily="2" charset="0"/>
                <a:cs typeface="Helvetica Neue" panose="02000503000000020004" pitchFamily="2" charset="0"/>
              </a:rPr>
              <a:t>OOH</a:t>
            </a:r>
          </a:p>
        </p:txBody>
      </p:sp>
    </p:spTree>
    <p:extLst>
      <p:ext uri="{BB962C8B-B14F-4D97-AF65-F5344CB8AC3E}">
        <p14:creationId xmlns:p14="http://schemas.microsoft.com/office/powerpoint/2010/main" val="420134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1951175" cy="646331"/>
          </a:xfrm>
          <a:prstGeom prst="rect">
            <a:avLst/>
          </a:prstGeom>
          <a:noFill/>
        </p:spPr>
        <p:txBody>
          <a:bodyPr wrap="none" rtlCol="0">
            <a:spAutoFit/>
          </a:bodyPr>
          <a:lstStyle/>
          <a:p>
            <a:r>
              <a:rPr lang="en-ZA" sz="3600" b="1" dirty="0">
                <a:solidFill>
                  <a:schemeClr val="bg1"/>
                </a:solidFill>
                <a:latin typeface="+mj-lt"/>
              </a:rPr>
              <a:t>Billboard</a:t>
            </a:r>
          </a:p>
        </p:txBody>
      </p:sp>
      <p:pic>
        <p:nvPicPr>
          <p:cNvPr id="7" name="Picture 6" descr="A picture containing text, sky, outdoor, sign&#10;&#10;Description automatically generated">
            <a:extLst>
              <a:ext uri="{FF2B5EF4-FFF2-40B4-BE49-F238E27FC236}">
                <a16:creationId xmlns:a16="http://schemas.microsoft.com/office/drawing/2014/main" id="{4696123D-E4A5-B04C-AC2E-B712BAD9C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77"/>
            <a:ext cx="12377530" cy="6982196"/>
          </a:xfrm>
          <a:prstGeom prst="rect">
            <a:avLst/>
          </a:prstGeom>
        </p:spPr>
      </p:pic>
    </p:spTree>
    <p:extLst>
      <p:ext uri="{BB962C8B-B14F-4D97-AF65-F5344CB8AC3E}">
        <p14:creationId xmlns:p14="http://schemas.microsoft.com/office/powerpoint/2010/main" val="108706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1951175" cy="646331"/>
          </a:xfrm>
          <a:prstGeom prst="rect">
            <a:avLst/>
          </a:prstGeom>
          <a:noFill/>
        </p:spPr>
        <p:txBody>
          <a:bodyPr wrap="none" rtlCol="0">
            <a:spAutoFit/>
          </a:bodyPr>
          <a:lstStyle/>
          <a:p>
            <a:r>
              <a:rPr lang="en-ZA" sz="3600" b="1" dirty="0">
                <a:solidFill>
                  <a:schemeClr val="bg1"/>
                </a:solidFill>
                <a:latin typeface="+mj-lt"/>
              </a:rPr>
              <a:t>Billboard</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690336"/>
            <a:ext cx="10945528" cy="2062103"/>
          </a:xfrm>
          <a:prstGeom prst="rect">
            <a:avLst/>
          </a:prstGeom>
          <a:noFill/>
        </p:spPr>
        <p:txBody>
          <a:bodyPr wrap="square" rtlCol="0">
            <a:spAutoFit/>
          </a:bodyPr>
          <a:lstStyle/>
          <a:p>
            <a:r>
              <a:rPr lang="en-US" sz="3200" u="sng" dirty="0"/>
              <a:t>Billboard: 6 </a:t>
            </a:r>
          </a:p>
          <a:p>
            <a:r>
              <a:rPr lang="en-US" sz="3200" dirty="0"/>
              <a:t>Pack Shot: “If Riaan </a:t>
            </a:r>
            <a:r>
              <a:rPr lang="en-US" sz="3200" dirty="0" err="1"/>
              <a:t>Cruywagen</a:t>
            </a:r>
            <a:r>
              <a:rPr lang="en-US" sz="3200" dirty="0"/>
              <a:t> was your “Siri what’s the weather today</a:t>
            </a:r>
          </a:p>
          <a:p>
            <a:r>
              <a:rPr lang="en-US" sz="3200" dirty="0"/>
              <a:t>Campaign Line: “This Pilsener is for you”</a:t>
            </a:r>
          </a:p>
        </p:txBody>
      </p:sp>
      <p:pic>
        <p:nvPicPr>
          <p:cNvPr id="6" name="Picture 5" descr="A picture containing text, sky, outdoor, sign&#10;&#10;Description automatically generated">
            <a:extLst>
              <a:ext uri="{FF2B5EF4-FFF2-40B4-BE49-F238E27FC236}">
                <a16:creationId xmlns:a16="http://schemas.microsoft.com/office/drawing/2014/main" id="{78166E09-93B9-2549-896A-04ABB6E35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777"/>
            <a:ext cx="12374367" cy="6980412"/>
          </a:xfrm>
          <a:prstGeom prst="rect">
            <a:avLst/>
          </a:prstGeom>
        </p:spPr>
      </p:pic>
    </p:spTree>
    <p:extLst>
      <p:ext uri="{BB962C8B-B14F-4D97-AF65-F5344CB8AC3E}">
        <p14:creationId xmlns:p14="http://schemas.microsoft.com/office/powerpoint/2010/main" val="29279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1951175" cy="646331"/>
          </a:xfrm>
          <a:prstGeom prst="rect">
            <a:avLst/>
          </a:prstGeom>
          <a:noFill/>
        </p:spPr>
        <p:txBody>
          <a:bodyPr wrap="none" rtlCol="0">
            <a:spAutoFit/>
          </a:bodyPr>
          <a:lstStyle/>
          <a:p>
            <a:r>
              <a:rPr lang="en-ZA" sz="3600" b="1" dirty="0">
                <a:solidFill>
                  <a:schemeClr val="bg1"/>
                </a:solidFill>
                <a:latin typeface="+mj-lt"/>
              </a:rPr>
              <a:t>Billboard</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690336"/>
            <a:ext cx="10945528" cy="1569660"/>
          </a:xfrm>
          <a:prstGeom prst="rect">
            <a:avLst/>
          </a:prstGeom>
          <a:noFill/>
        </p:spPr>
        <p:txBody>
          <a:bodyPr wrap="square" rtlCol="0">
            <a:spAutoFit/>
          </a:bodyPr>
          <a:lstStyle/>
          <a:p>
            <a:r>
              <a:rPr lang="en-US" sz="3200" u="sng" dirty="0"/>
              <a:t>Billboard: 4 </a:t>
            </a:r>
          </a:p>
          <a:p>
            <a:r>
              <a:rPr lang="en-US" sz="3200" dirty="0"/>
              <a:t>Pack Shot: “If you can still ‘stand the rain’ with New Edition”</a:t>
            </a:r>
          </a:p>
          <a:p>
            <a:r>
              <a:rPr lang="en-US" sz="3200" dirty="0"/>
              <a:t>Campaign Line: “This Pilsener is for you”</a:t>
            </a:r>
          </a:p>
        </p:txBody>
      </p:sp>
      <p:pic>
        <p:nvPicPr>
          <p:cNvPr id="18" name="Picture 17" descr="A picture containing text, sky, outdoor, sign&#10;&#10;Description automatically generated">
            <a:extLst>
              <a:ext uri="{FF2B5EF4-FFF2-40B4-BE49-F238E27FC236}">
                <a16:creationId xmlns:a16="http://schemas.microsoft.com/office/drawing/2014/main" id="{DB7589AD-25E6-AF43-B40F-179CA5DE8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77"/>
            <a:ext cx="12377530" cy="6982196"/>
          </a:xfrm>
          <a:prstGeom prst="rect">
            <a:avLst/>
          </a:prstGeom>
        </p:spPr>
      </p:pic>
    </p:spTree>
    <p:extLst>
      <p:ext uri="{BB962C8B-B14F-4D97-AF65-F5344CB8AC3E}">
        <p14:creationId xmlns:p14="http://schemas.microsoft.com/office/powerpoint/2010/main" val="287413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1951175" cy="646331"/>
          </a:xfrm>
          <a:prstGeom prst="rect">
            <a:avLst/>
          </a:prstGeom>
          <a:noFill/>
        </p:spPr>
        <p:txBody>
          <a:bodyPr wrap="none" rtlCol="0">
            <a:spAutoFit/>
          </a:bodyPr>
          <a:lstStyle/>
          <a:p>
            <a:r>
              <a:rPr lang="en-ZA" sz="3600" b="1" dirty="0">
                <a:solidFill>
                  <a:schemeClr val="bg1"/>
                </a:solidFill>
                <a:latin typeface="+mj-lt"/>
              </a:rPr>
              <a:t>Billboard</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690336"/>
            <a:ext cx="10108068" cy="2062103"/>
          </a:xfrm>
          <a:prstGeom prst="rect">
            <a:avLst/>
          </a:prstGeom>
          <a:noFill/>
        </p:spPr>
        <p:txBody>
          <a:bodyPr wrap="square" rtlCol="0">
            <a:spAutoFit/>
          </a:bodyPr>
          <a:lstStyle/>
          <a:p>
            <a:r>
              <a:rPr lang="en-US" sz="3200" u="sng" dirty="0"/>
              <a:t>Billboard: 1 </a:t>
            </a:r>
          </a:p>
          <a:p>
            <a:r>
              <a:rPr lang="en-US" sz="3200" dirty="0"/>
              <a:t>Pack Shot: “If ‘sneeze de </a:t>
            </a:r>
            <a:r>
              <a:rPr lang="en-US" sz="3200" dirty="0" err="1"/>
              <a:t>neaze</a:t>
            </a:r>
            <a:r>
              <a:rPr lang="en-US" sz="3200" dirty="0"/>
              <a:t> to </a:t>
            </a:r>
            <a:r>
              <a:rPr lang="en-US" sz="3200" dirty="0" err="1"/>
              <a:t>dezeese</a:t>
            </a:r>
            <a:r>
              <a:rPr lang="en-US" sz="3200" dirty="0"/>
              <a:t>’ meant something to you,” </a:t>
            </a:r>
          </a:p>
          <a:p>
            <a:r>
              <a:rPr lang="en-US" sz="3200" dirty="0"/>
              <a:t>Campaign Line: “This Pilsener is for you”</a:t>
            </a:r>
          </a:p>
        </p:txBody>
      </p:sp>
      <p:pic>
        <p:nvPicPr>
          <p:cNvPr id="7" name="Picture 6" descr="A picture containing text, sky, outdoor, sign&#10;&#10;Description automatically generated">
            <a:extLst>
              <a:ext uri="{FF2B5EF4-FFF2-40B4-BE49-F238E27FC236}">
                <a16:creationId xmlns:a16="http://schemas.microsoft.com/office/drawing/2014/main" id="{BB360530-F9D6-9742-B34E-64B6D2158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261"/>
            <a:ext cx="12427526" cy="7010399"/>
          </a:xfrm>
          <a:prstGeom prst="rect">
            <a:avLst/>
          </a:prstGeom>
        </p:spPr>
      </p:pic>
    </p:spTree>
    <p:extLst>
      <p:ext uri="{BB962C8B-B14F-4D97-AF65-F5344CB8AC3E}">
        <p14:creationId xmlns:p14="http://schemas.microsoft.com/office/powerpoint/2010/main" val="184003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1951175" cy="646331"/>
          </a:xfrm>
          <a:prstGeom prst="rect">
            <a:avLst/>
          </a:prstGeom>
          <a:noFill/>
        </p:spPr>
        <p:txBody>
          <a:bodyPr wrap="none" rtlCol="0">
            <a:spAutoFit/>
          </a:bodyPr>
          <a:lstStyle/>
          <a:p>
            <a:r>
              <a:rPr lang="en-ZA" sz="3600" b="1" dirty="0">
                <a:solidFill>
                  <a:schemeClr val="bg1"/>
                </a:solidFill>
                <a:latin typeface="+mj-lt"/>
              </a:rPr>
              <a:t>Billboard</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690336"/>
            <a:ext cx="10108068" cy="1569660"/>
          </a:xfrm>
          <a:prstGeom prst="rect">
            <a:avLst/>
          </a:prstGeom>
          <a:noFill/>
        </p:spPr>
        <p:txBody>
          <a:bodyPr wrap="square" rtlCol="0">
            <a:spAutoFit/>
          </a:bodyPr>
          <a:lstStyle/>
          <a:p>
            <a:r>
              <a:rPr lang="en-US" sz="3200" u="sng" dirty="0"/>
              <a:t>Billboard: 2 </a:t>
            </a:r>
          </a:p>
          <a:p>
            <a:r>
              <a:rPr lang="en-US" sz="3200" dirty="0"/>
              <a:t>Pack Shot: “If BOB TV was your </a:t>
            </a:r>
            <a:r>
              <a:rPr lang="en-US" sz="3200" dirty="0" err="1"/>
              <a:t>favourite</a:t>
            </a:r>
            <a:r>
              <a:rPr lang="en-US" sz="3200" dirty="0"/>
              <a:t> channel”</a:t>
            </a:r>
          </a:p>
          <a:p>
            <a:r>
              <a:rPr lang="en-US" sz="3200" dirty="0"/>
              <a:t>Campaign Line: “This Pilsener is for you”</a:t>
            </a:r>
          </a:p>
        </p:txBody>
      </p:sp>
      <p:pic>
        <p:nvPicPr>
          <p:cNvPr id="8" name="Picture 7" descr="A picture containing text, sky, outdoor, sign&#10;&#10;Description automatically generated">
            <a:extLst>
              <a:ext uri="{FF2B5EF4-FFF2-40B4-BE49-F238E27FC236}">
                <a16:creationId xmlns:a16="http://schemas.microsoft.com/office/drawing/2014/main" id="{ECE2260C-A65A-B748-A407-4F7DE0F59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 y="-71357"/>
            <a:ext cx="12403266" cy="6996714"/>
          </a:xfrm>
          <a:prstGeom prst="rect">
            <a:avLst/>
          </a:prstGeom>
        </p:spPr>
      </p:pic>
    </p:spTree>
    <p:extLst>
      <p:ext uri="{BB962C8B-B14F-4D97-AF65-F5344CB8AC3E}">
        <p14:creationId xmlns:p14="http://schemas.microsoft.com/office/powerpoint/2010/main" val="363763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02B324B6-8371-4D4A-AE34-136EC1CD3CEB}"/>
              </a:ext>
            </a:extLst>
          </p:cNvPr>
          <p:cNvSpPr txBox="1">
            <a:spLocks/>
          </p:cNvSpPr>
          <p:nvPr/>
        </p:nvSpPr>
        <p:spPr>
          <a:xfrm>
            <a:off x="2611225" y="4037205"/>
            <a:ext cx="6834433" cy="888254"/>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r>
              <a:rPr lang="en-US" sz="7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OUR THINKING</a:t>
            </a:r>
            <a:endParaRPr lang="en-ZA" sz="7200" dirty="0">
              <a:solidFill>
                <a:schemeClr val="bg1"/>
              </a:solidFill>
              <a:latin typeface="+mj-lt"/>
            </a:endParaRPr>
          </a:p>
        </p:txBody>
      </p:sp>
    </p:spTree>
    <p:extLst>
      <p:ext uri="{BB962C8B-B14F-4D97-AF65-F5344CB8AC3E}">
        <p14:creationId xmlns:p14="http://schemas.microsoft.com/office/powerpoint/2010/main" val="333496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1951175" cy="646331"/>
          </a:xfrm>
          <a:prstGeom prst="rect">
            <a:avLst/>
          </a:prstGeom>
          <a:noFill/>
        </p:spPr>
        <p:txBody>
          <a:bodyPr wrap="none" rtlCol="0">
            <a:spAutoFit/>
          </a:bodyPr>
          <a:lstStyle/>
          <a:p>
            <a:r>
              <a:rPr lang="en-ZA" sz="3600" b="1" dirty="0">
                <a:solidFill>
                  <a:schemeClr val="bg1"/>
                </a:solidFill>
                <a:latin typeface="+mj-lt"/>
              </a:rPr>
              <a:t>Billboard</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690336"/>
            <a:ext cx="10945528" cy="1569660"/>
          </a:xfrm>
          <a:prstGeom prst="rect">
            <a:avLst/>
          </a:prstGeom>
          <a:noFill/>
        </p:spPr>
        <p:txBody>
          <a:bodyPr wrap="square" rtlCol="0">
            <a:spAutoFit/>
          </a:bodyPr>
          <a:lstStyle/>
          <a:p>
            <a:r>
              <a:rPr lang="en-US" sz="3200" u="sng" dirty="0"/>
              <a:t>Billboard: 3 </a:t>
            </a:r>
          </a:p>
          <a:p>
            <a:r>
              <a:rPr lang="en-US" sz="3200" dirty="0"/>
              <a:t>Pack Shot: “If kick ‘n </a:t>
            </a:r>
            <a:r>
              <a:rPr lang="en-US" sz="3200" dirty="0" err="1"/>
              <a:t>bhoboza</a:t>
            </a:r>
            <a:r>
              <a:rPr lang="en-US" sz="3200" dirty="0"/>
              <a:t> was the move back in your day”</a:t>
            </a:r>
          </a:p>
          <a:p>
            <a:r>
              <a:rPr lang="en-US" sz="3200" dirty="0"/>
              <a:t>Campaign Line: “This Pilsener is for you”</a:t>
            </a:r>
          </a:p>
        </p:txBody>
      </p:sp>
      <p:pic>
        <p:nvPicPr>
          <p:cNvPr id="7" name="Picture 6" descr="A picture containing text, sky, outdoor, sign&#10;&#10;Description automatically generated">
            <a:extLst>
              <a:ext uri="{FF2B5EF4-FFF2-40B4-BE49-F238E27FC236}">
                <a16:creationId xmlns:a16="http://schemas.microsoft.com/office/drawing/2014/main" id="{E69A4455-6F07-0D46-9B2F-34773625D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94" y="-66260"/>
            <a:ext cx="12466230" cy="7032232"/>
          </a:xfrm>
          <a:prstGeom prst="rect">
            <a:avLst/>
          </a:prstGeom>
        </p:spPr>
      </p:pic>
    </p:spTree>
    <p:extLst>
      <p:ext uri="{BB962C8B-B14F-4D97-AF65-F5344CB8AC3E}">
        <p14:creationId xmlns:p14="http://schemas.microsoft.com/office/powerpoint/2010/main" val="172703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02B324B6-8371-4D4A-AE34-136EC1CD3CEB}"/>
              </a:ext>
            </a:extLst>
          </p:cNvPr>
          <p:cNvSpPr txBox="1">
            <a:spLocks/>
          </p:cNvSpPr>
          <p:nvPr/>
        </p:nvSpPr>
        <p:spPr>
          <a:xfrm>
            <a:off x="827103" y="3901948"/>
            <a:ext cx="10537794" cy="927504"/>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pPr algn="ctr"/>
            <a:r>
              <a:rPr lang="en-US" sz="7200" dirty="0">
                <a:solidFill>
                  <a:schemeClr val="bg1"/>
                </a:solidFill>
                <a:ea typeface="Helvetica Neue" panose="02000503000000020004" pitchFamily="2" charset="0"/>
                <a:cs typeface="Helvetica Neue" panose="02000503000000020004" pitchFamily="2" charset="0"/>
              </a:rPr>
              <a:t>EARNED MEDIA</a:t>
            </a:r>
          </a:p>
        </p:txBody>
      </p:sp>
    </p:spTree>
    <p:extLst>
      <p:ext uri="{BB962C8B-B14F-4D97-AF65-F5344CB8AC3E}">
        <p14:creationId xmlns:p14="http://schemas.microsoft.com/office/powerpoint/2010/main" val="178076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02B324B6-8371-4D4A-AE34-136EC1CD3CEB}"/>
              </a:ext>
            </a:extLst>
          </p:cNvPr>
          <p:cNvSpPr txBox="1">
            <a:spLocks/>
          </p:cNvSpPr>
          <p:nvPr/>
        </p:nvSpPr>
        <p:spPr>
          <a:xfrm>
            <a:off x="1799947" y="3537965"/>
            <a:ext cx="8592105" cy="1612900"/>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pPr algn="ctr"/>
            <a:r>
              <a:rPr lang="en-US" sz="7200" dirty="0">
                <a:solidFill>
                  <a:schemeClr val="bg1"/>
                </a:solidFill>
                <a:latin typeface="+mn-lt"/>
                <a:ea typeface="Helvetica Neue" panose="02000503000000020004" pitchFamily="2" charset="0"/>
                <a:cs typeface="Helvetica Neue" panose="02000503000000020004" pitchFamily="2" charset="0"/>
              </a:rPr>
              <a:t>CROSSING OVER INTO YOUR 30’S</a:t>
            </a:r>
          </a:p>
        </p:txBody>
      </p:sp>
    </p:spTree>
    <p:extLst>
      <p:ext uri="{BB962C8B-B14F-4D97-AF65-F5344CB8AC3E}">
        <p14:creationId xmlns:p14="http://schemas.microsoft.com/office/powerpoint/2010/main" val="241663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2917786" cy="646331"/>
          </a:xfrm>
          <a:prstGeom prst="rect">
            <a:avLst/>
          </a:prstGeom>
          <a:noFill/>
        </p:spPr>
        <p:txBody>
          <a:bodyPr wrap="none" rtlCol="0">
            <a:spAutoFit/>
          </a:bodyPr>
          <a:lstStyle/>
          <a:p>
            <a:r>
              <a:rPr lang="en-ZA" sz="3600" b="1" dirty="0">
                <a:solidFill>
                  <a:schemeClr val="bg1"/>
                </a:solidFill>
                <a:latin typeface="+mj-lt"/>
              </a:rPr>
              <a:t>Earned Media</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690336"/>
            <a:ext cx="9699055" cy="1477328"/>
          </a:xfrm>
          <a:prstGeom prst="rect">
            <a:avLst/>
          </a:prstGeom>
          <a:noFill/>
        </p:spPr>
        <p:txBody>
          <a:bodyPr wrap="square" rtlCol="0">
            <a:spAutoFit/>
          </a:bodyPr>
          <a:lstStyle/>
          <a:p>
            <a:pPr algn="ctr"/>
            <a:r>
              <a:rPr lang="en-US" sz="3000" dirty="0"/>
              <a:t>As you grow older, your health becomes more of a priority.  </a:t>
            </a:r>
          </a:p>
          <a:p>
            <a:pPr algn="ctr"/>
            <a:r>
              <a:rPr lang="en-US" sz="3000" dirty="0"/>
              <a:t>So, let’s take over a magazine known to promote </a:t>
            </a:r>
          </a:p>
          <a:p>
            <a:pPr algn="ctr"/>
            <a:r>
              <a:rPr lang="en-US" sz="3000" i="1" dirty="0"/>
              <a:t>Men’s Health </a:t>
            </a:r>
            <a:r>
              <a:rPr lang="en-US" sz="3000" dirty="0"/>
              <a:t>to create a first-of-its-kind</a:t>
            </a:r>
          </a:p>
        </p:txBody>
      </p:sp>
    </p:spTree>
    <p:extLst>
      <p:ext uri="{BB962C8B-B14F-4D97-AF65-F5344CB8AC3E}">
        <p14:creationId xmlns:p14="http://schemas.microsoft.com/office/powerpoint/2010/main" val="311135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3897221" cy="646331"/>
          </a:xfrm>
          <a:prstGeom prst="rect">
            <a:avLst/>
          </a:prstGeom>
          <a:noFill/>
        </p:spPr>
        <p:txBody>
          <a:bodyPr wrap="none" rtlCol="0">
            <a:spAutoFit/>
          </a:bodyPr>
          <a:lstStyle/>
          <a:p>
            <a:r>
              <a:rPr lang="en-ZA" sz="3600" b="1" dirty="0">
                <a:solidFill>
                  <a:schemeClr val="bg1"/>
                </a:solidFill>
                <a:latin typeface="+mj-lt"/>
              </a:rPr>
              <a:t>Earned Media Idea</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1997839"/>
            <a:ext cx="9699055" cy="3816429"/>
          </a:xfrm>
          <a:prstGeom prst="rect">
            <a:avLst/>
          </a:prstGeom>
          <a:noFill/>
        </p:spPr>
        <p:txBody>
          <a:bodyPr wrap="square" rtlCol="0">
            <a:spAutoFit/>
          </a:bodyPr>
          <a:lstStyle/>
          <a:p>
            <a:pPr algn="ctr"/>
            <a:r>
              <a:rPr lang="en-US" sz="2200" b="1" dirty="0"/>
              <a:t>Men’s Health issue that’s made for the experienced.</a:t>
            </a:r>
          </a:p>
          <a:p>
            <a:pPr algn="ctr"/>
            <a:endParaRPr lang="en-US" sz="2200" dirty="0"/>
          </a:p>
          <a:p>
            <a:pPr algn="ctr"/>
            <a:r>
              <a:rPr lang="en-US" sz="2200" dirty="0"/>
              <a:t>A Men’s Health issue that’s a manual for the under 30s to crossover to the over 30s, the Hansa way.</a:t>
            </a:r>
          </a:p>
          <a:p>
            <a:pPr algn="ctr"/>
            <a:r>
              <a:rPr lang="en-US" sz="2200" dirty="0"/>
              <a:t> </a:t>
            </a:r>
          </a:p>
          <a:p>
            <a:pPr algn="ctr"/>
            <a:r>
              <a:rPr lang="en-US" sz="2200" dirty="0"/>
              <a:t>Where the models don’t have that “six-pack, chiseled bodies” look, but what an actual healthy over 30s look like. Where the topics encourage our drinkers to be authentically themselves and the ‘hot sex tips’ aren’t about changing who they are but working with what they have. </a:t>
            </a:r>
          </a:p>
          <a:p>
            <a:pPr algn="ctr"/>
            <a:r>
              <a:rPr lang="en-US" sz="2200" dirty="0"/>
              <a:t> </a:t>
            </a:r>
          </a:p>
          <a:p>
            <a:pPr algn="ctr"/>
            <a:r>
              <a:rPr lang="en-US" sz="2200" dirty="0"/>
              <a:t>An Authentic Men’s Health Magazine made for Hansa drinkers.</a:t>
            </a:r>
          </a:p>
        </p:txBody>
      </p:sp>
    </p:spTree>
    <p:extLst>
      <p:ext uri="{BB962C8B-B14F-4D97-AF65-F5344CB8AC3E}">
        <p14:creationId xmlns:p14="http://schemas.microsoft.com/office/powerpoint/2010/main" val="19783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DE2632C-2566-4E4C-B4CA-E929BE9A035B}"/>
              </a:ext>
            </a:extLst>
          </p:cNvPr>
          <p:cNvSpPr/>
          <p:nvPr/>
        </p:nvSpPr>
        <p:spPr>
          <a:xfrm>
            <a:off x="-39757" y="-79513"/>
            <a:ext cx="12443791" cy="7017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on a cover&#10;&#10;Description automatically generated with low confidence">
            <a:extLst>
              <a:ext uri="{FF2B5EF4-FFF2-40B4-BE49-F238E27FC236}">
                <a16:creationId xmlns:a16="http://schemas.microsoft.com/office/drawing/2014/main" id="{412544AD-09B2-EF4D-B868-FA653F729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38" y="-79513"/>
            <a:ext cx="5110000" cy="6992244"/>
          </a:xfrm>
          <a:prstGeom prst="rect">
            <a:avLst/>
          </a:prstGeom>
        </p:spPr>
      </p:pic>
    </p:spTree>
    <p:extLst>
      <p:ext uri="{BB962C8B-B14F-4D97-AF65-F5344CB8AC3E}">
        <p14:creationId xmlns:p14="http://schemas.microsoft.com/office/powerpoint/2010/main" val="160583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3740639" cy="646331"/>
          </a:xfrm>
          <a:prstGeom prst="rect">
            <a:avLst/>
          </a:prstGeom>
          <a:noFill/>
        </p:spPr>
        <p:txBody>
          <a:bodyPr wrap="none" rtlCol="0">
            <a:spAutoFit/>
          </a:bodyPr>
          <a:lstStyle/>
          <a:p>
            <a:r>
              <a:rPr lang="en-ZA" sz="3600" b="1" dirty="0">
                <a:solidFill>
                  <a:schemeClr val="bg1"/>
                </a:solidFill>
                <a:latin typeface="+mj-lt"/>
              </a:rPr>
              <a:t>Publisher Mindset</a:t>
            </a:r>
          </a:p>
        </p:txBody>
      </p:sp>
      <p:sp>
        <p:nvSpPr>
          <p:cNvPr id="5" name="Rectangle 4">
            <a:extLst>
              <a:ext uri="{FF2B5EF4-FFF2-40B4-BE49-F238E27FC236}">
                <a16:creationId xmlns:a16="http://schemas.microsoft.com/office/drawing/2014/main" id="{61001264-E5B6-724D-B4C6-77C58B4EC774}"/>
              </a:ext>
            </a:extLst>
          </p:cNvPr>
          <p:cNvSpPr/>
          <p:nvPr/>
        </p:nvSpPr>
        <p:spPr>
          <a:xfrm>
            <a:off x="3048000" y="2459504"/>
            <a:ext cx="6096000" cy="1938992"/>
          </a:xfrm>
          <a:prstGeom prst="rect">
            <a:avLst/>
          </a:prstGeom>
        </p:spPr>
        <p:txBody>
          <a:bodyPr>
            <a:spAutoFit/>
          </a:bodyPr>
          <a:lstStyle/>
          <a:p>
            <a:pPr algn="ctr"/>
            <a:r>
              <a:rPr lang="en-US" sz="2400" dirty="0"/>
              <a:t>To ensure our Special Edition Men’s Health ‘for the experienced’ issues lives longer than a week, we’ll put a QR code on pack that will lead them to the content hub on the Hansa website to drive data acquisition </a:t>
            </a:r>
          </a:p>
        </p:txBody>
      </p:sp>
    </p:spTree>
    <p:extLst>
      <p:ext uri="{BB962C8B-B14F-4D97-AF65-F5344CB8AC3E}">
        <p14:creationId xmlns:p14="http://schemas.microsoft.com/office/powerpoint/2010/main" val="21541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02B324B6-8371-4D4A-AE34-136EC1CD3CEB}"/>
              </a:ext>
            </a:extLst>
          </p:cNvPr>
          <p:cNvSpPr txBox="1">
            <a:spLocks/>
          </p:cNvSpPr>
          <p:nvPr/>
        </p:nvSpPr>
        <p:spPr>
          <a:xfrm>
            <a:off x="827103" y="3901948"/>
            <a:ext cx="10537794" cy="927504"/>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pPr algn="ctr"/>
            <a:r>
              <a:rPr lang="en-US" sz="7200" dirty="0">
                <a:solidFill>
                  <a:schemeClr val="bg1"/>
                </a:solidFill>
                <a:ea typeface="Helvetica Neue" panose="02000503000000020004" pitchFamily="2" charset="0"/>
                <a:cs typeface="Helvetica Neue" panose="02000503000000020004" pitchFamily="2" charset="0"/>
              </a:rPr>
              <a:t>DIGITAL CONTENT PIECES</a:t>
            </a:r>
          </a:p>
        </p:txBody>
      </p:sp>
    </p:spTree>
    <p:extLst>
      <p:ext uri="{BB962C8B-B14F-4D97-AF65-F5344CB8AC3E}">
        <p14:creationId xmlns:p14="http://schemas.microsoft.com/office/powerpoint/2010/main" val="8306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2935291" cy="646331"/>
          </a:xfrm>
          <a:prstGeom prst="rect">
            <a:avLst/>
          </a:prstGeom>
          <a:noFill/>
        </p:spPr>
        <p:txBody>
          <a:bodyPr wrap="none" rtlCol="0">
            <a:spAutoFit/>
          </a:bodyPr>
          <a:lstStyle/>
          <a:p>
            <a:r>
              <a:rPr lang="en-ZA" sz="3600" b="1" dirty="0">
                <a:solidFill>
                  <a:schemeClr val="bg1"/>
                </a:solidFill>
                <a:latin typeface="+mj-lt"/>
              </a:rPr>
              <a:t>Content Piece</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151727"/>
            <a:ext cx="9699055" cy="2308324"/>
          </a:xfrm>
          <a:prstGeom prst="rect">
            <a:avLst/>
          </a:prstGeom>
          <a:noFill/>
        </p:spPr>
        <p:txBody>
          <a:bodyPr wrap="square" rtlCol="0">
            <a:spAutoFit/>
          </a:bodyPr>
          <a:lstStyle/>
          <a:p>
            <a:r>
              <a:rPr lang="en-US" sz="1600" dirty="0"/>
              <a:t>We open on an indoor soccer field as epic background music plays. In slow motion, we see five men who used to be football legends in their </a:t>
            </a:r>
            <a:r>
              <a:rPr lang="en-US" sz="1600" dirty="0" err="1"/>
              <a:t>kasi</a:t>
            </a:r>
            <a:r>
              <a:rPr lang="en-US" sz="1600" dirty="0"/>
              <a:t>, but now have replaced their six-packs with round packs. The camera shows these five guys dressed in their old-school kits, with the name of real soccer legends such as Jomo </a:t>
            </a:r>
            <a:r>
              <a:rPr lang="en-US" sz="1600" dirty="0" err="1"/>
              <a:t>Sono</a:t>
            </a:r>
            <a:r>
              <a:rPr lang="en-US" sz="1600" dirty="0"/>
              <a:t>, Siyabonga </a:t>
            </a:r>
            <a:r>
              <a:rPr lang="en-US" sz="1600" dirty="0" err="1"/>
              <a:t>Nomvete</a:t>
            </a:r>
            <a:r>
              <a:rPr lang="en-US" sz="1600" dirty="0"/>
              <a:t> and John Shoes </a:t>
            </a:r>
            <a:r>
              <a:rPr lang="en-US" sz="1600" dirty="0" err="1"/>
              <a:t>Moshoeu</a:t>
            </a:r>
            <a:r>
              <a:rPr lang="en-US" sz="1600" dirty="0"/>
              <a:t> written on the back of their shirts and wearing their worn-down soccer boots. We cut to their subs, an extra 8 men than they are allowed.</a:t>
            </a:r>
          </a:p>
          <a:p>
            <a:endParaRPr lang="en-US" sz="1600" b="1" i="1" dirty="0"/>
          </a:p>
          <a:p>
            <a:r>
              <a:rPr lang="en-US" sz="1600" b="1" i="1" dirty="0"/>
              <a:t>ANN/TITLE: </a:t>
            </a:r>
            <a:r>
              <a:rPr lang="en-US" sz="1600" b="1" dirty="0"/>
              <a:t>If extra subs are for you, then this Pilsener’s for you.</a:t>
            </a:r>
          </a:p>
          <a:p>
            <a:endParaRPr lang="en-US" sz="1600" b="1" i="1" dirty="0"/>
          </a:p>
          <a:p>
            <a:r>
              <a:rPr lang="en-US" sz="1600" dirty="0"/>
              <a:t>We end off with a pack-shot and the Hansa Logo build.</a:t>
            </a:r>
          </a:p>
        </p:txBody>
      </p:sp>
    </p:spTree>
    <p:extLst>
      <p:ext uri="{BB962C8B-B14F-4D97-AF65-F5344CB8AC3E}">
        <p14:creationId xmlns:p14="http://schemas.microsoft.com/office/powerpoint/2010/main" val="89628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2935291" cy="646331"/>
          </a:xfrm>
          <a:prstGeom prst="rect">
            <a:avLst/>
          </a:prstGeom>
          <a:noFill/>
        </p:spPr>
        <p:txBody>
          <a:bodyPr wrap="none" rtlCol="0">
            <a:spAutoFit/>
          </a:bodyPr>
          <a:lstStyle/>
          <a:p>
            <a:r>
              <a:rPr lang="en-ZA" sz="3600" b="1" dirty="0">
                <a:solidFill>
                  <a:schemeClr val="bg1"/>
                </a:solidFill>
                <a:latin typeface="+mj-lt"/>
              </a:rPr>
              <a:t>Content Piece</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521059"/>
            <a:ext cx="9699055" cy="1815882"/>
          </a:xfrm>
          <a:prstGeom prst="rect">
            <a:avLst/>
          </a:prstGeom>
          <a:noFill/>
        </p:spPr>
        <p:txBody>
          <a:bodyPr wrap="square" rtlCol="0">
            <a:spAutoFit/>
          </a:bodyPr>
          <a:lstStyle/>
          <a:p>
            <a:r>
              <a:rPr lang="en-US" sz="1600" dirty="0"/>
              <a:t>We open on an epic background song, our main character, a retired </a:t>
            </a:r>
            <a:r>
              <a:rPr lang="en-US" sz="1600" dirty="0" err="1"/>
              <a:t>majaivane</a:t>
            </a:r>
            <a:r>
              <a:rPr lang="en-US" sz="1600" dirty="0"/>
              <a:t> does a </a:t>
            </a:r>
            <a:r>
              <a:rPr lang="en-US" sz="1600" dirty="0" err="1"/>
              <a:t>twalatsa</a:t>
            </a:r>
            <a:r>
              <a:rPr lang="en-US" sz="1600" dirty="0"/>
              <a:t>, kick and </a:t>
            </a:r>
            <a:r>
              <a:rPr lang="en-US" sz="1600" dirty="0" err="1"/>
              <a:t>bhoboza</a:t>
            </a:r>
            <a:r>
              <a:rPr lang="en-US" sz="1600" dirty="0"/>
              <a:t> and </a:t>
            </a:r>
            <a:r>
              <a:rPr lang="en-US" sz="1600" dirty="0" err="1"/>
              <a:t>bibo</a:t>
            </a:r>
            <a:r>
              <a:rPr lang="en-US" sz="1600" dirty="0"/>
              <a:t>. He’s in the circle of his friends and colleagues who are hyping to keep going even though he’s clearly run out of moves.</a:t>
            </a:r>
          </a:p>
          <a:p>
            <a:endParaRPr lang="en-US" sz="1600" b="1" dirty="0"/>
          </a:p>
          <a:p>
            <a:r>
              <a:rPr lang="en-US" sz="1600" b="1" i="1" dirty="0"/>
              <a:t>ANN/TITLE:</a:t>
            </a:r>
            <a:r>
              <a:rPr lang="en-US" sz="1600" b="1" dirty="0"/>
              <a:t> If kick and </a:t>
            </a:r>
            <a:r>
              <a:rPr lang="en-US" sz="1600" b="1" dirty="0" err="1"/>
              <a:t>bhoboza’s</a:t>
            </a:r>
            <a:r>
              <a:rPr lang="en-US" sz="1600" b="1" dirty="0"/>
              <a:t> your move, then this Pilsener’s for you.</a:t>
            </a:r>
          </a:p>
          <a:p>
            <a:endParaRPr lang="en-US" sz="1600" dirty="0"/>
          </a:p>
          <a:p>
            <a:r>
              <a:rPr lang="en-US" sz="1600" dirty="0"/>
              <a:t>We end off with a pack shot and the Hansa Logo build.</a:t>
            </a:r>
            <a:endParaRPr lang="en-ZA" sz="1600" dirty="0"/>
          </a:p>
        </p:txBody>
      </p:sp>
    </p:spTree>
    <p:extLst>
      <p:ext uri="{BB962C8B-B14F-4D97-AF65-F5344CB8AC3E}">
        <p14:creationId xmlns:p14="http://schemas.microsoft.com/office/powerpoint/2010/main" val="342524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1519968" cy="646331"/>
          </a:xfrm>
          <a:prstGeom prst="rect">
            <a:avLst/>
          </a:prstGeom>
          <a:noFill/>
        </p:spPr>
        <p:txBody>
          <a:bodyPr wrap="none" rtlCol="0">
            <a:spAutoFit/>
          </a:bodyPr>
          <a:lstStyle/>
          <a:p>
            <a:r>
              <a:rPr lang="en-ZA" sz="3600" b="1" dirty="0">
                <a:solidFill>
                  <a:schemeClr val="bg1"/>
                </a:solidFill>
                <a:latin typeface="+mj-lt"/>
              </a:rPr>
              <a:t>Insight</a:t>
            </a:r>
          </a:p>
        </p:txBody>
      </p:sp>
      <p:sp>
        <p:nvSpPr>
          <p:cNvPr id="2" name="TextBox 1">
            <a:extLst>
              <a:ext uri="{FF2B5EF4-FFF2-40B4-BE49-F238E27FC236}">
                <a16:creationId xmlns:a16="http://schemas.microsoft.com/office/drawing/2014/main" id="{29D47F89-5CB5-9640-852C-B8F04CBA0F2D}"/>
              </a:ext>
            </a:extLst>
          </p:cNvPr>
          <p:cNvSpPr txBox="1"/>
          <p:nvPr/>
        </p:nvSpPr>
        <p:spPr>
          <a:xfrm>
            <a:off x="606396" y="2151727"/>
            <a:ext cx="10979208" cy="3046988"/>
          </a:xfrm>
          <a:prstGeom prst="rect">
            <a:avLst/>
          </a:prstGeom>
          <a:noFill/>
        </p:spPr>
        <p:txBody>
          <a:bodyPr wrap="square" rtlCol="0">
            <a:spAutoFit/>
          </a:bodyPr>
          <a:lstStyle/>
          <a:p>
            <a:pPr algn="ctr"/>
            <a:r>
              <a:rPr lang="en-US" sz="2400" dirty="0"/>
              <a:t>Our target audience is 30 and above. </a:t>
            </a:r>
          </a:p>
          <a:p>
            <a:pPr algn="ctr"/>
            <a:r>
              <a:rPr lang="en-US" sz="2400" dirty="0"/>
              <a:t>Once you cross the 30-year threshold, certain things lose their appeal.</a:t>
            </a:r>
            <a:endParaRPr lang="en-ZA" sz="2400" dirty="0"/>
          </a:p>
          <a:p>
            <a:pPr algn="ctr"/>
            <a:r>
              <a:rPr lang="en-US" sz="2400" dirty="0"/>
              <a:t>You are past the “YOLO” stage. You’re past the trying-to-impress-everyone stage. </a:t>
            </a:r>
          </a:p>
          <a:p>
            <a:pPr algn="ctr"/>
            <a:endParaRPr lang="en-US" sz="2400" dirty="0"/>
          </a:p>
          <a:p>
            <a:pPr algn="ctr"/>
            <a:r>
              <a:rPr lang="en-US" sz="2400" dirty="0"/>
              <a:t>You are past “</a:t>
            </a:r>
            <a:r>
              <a:rPr lang="en-US" sz="2400" i="1" dirty="0"/>
              <a:t>being cool”.</a:t>
            </a:r>
            <a:r>
              <a:rPr lang="en-US" sz="2400" dirty="0"/>
              <a:t> </a:t>
            </a:r>
          </a:p>
          <a:p>
            <a:pPr algn="ctr"/>
            <a:endParaRPr lang="en-US" sz="2400" dirty="0"/>
          </a:p>
          <a:p>
            <a:pPr algn="ctr"/>
            <a:r>
              <a:rPr lang="en-ZA" sz="2400" i="1" dirty="0"/>
              <a:t>You are no longer the target audience of advertising or life, </a:t>
            </a:r>
          </a:p>
          <a:p>
            <a:pPr algn="ctr"/>
            <a:r>
              <a:rPr lang="en-ZA" sz="2400" i="1" dirty="0"/>
              <a:t>because life and advertising values ‘youth’ above all else.</a:t>
            </a:r>
            <a:endParaRPr lang="en-ZA" sz="2400" dirty="0"/>
          </a:p>
        </p:txBody>
      </p:sp>
    </p:spTree>
    <p:extLst>
      <p:ext uri="{BB962C8B-B14F-4D97-AF65-F5344CB8AC3E}">
        <p14:creationId xmlns:p14="http://schemas.microsoft.com/office/powerpoint/2010/main" val="11912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id="{3B0D5753-0DEE-C247-91C6-9399602AC86E}"/>
              </a:ext>
            </a:extLst>
          </p:cNvPr>
          <p:cNvGrpSpPr/>
          <p:nvPr/>
        </p:nvGrpSpPr>
        <p:grpSpPr>
          <a:xfrm>
            <a:off x="0" y="-93810"/>
            <a:ext cx="12483319" cy="7045620"/>
            <a:chOff x="0" y="-75416"/>
            <a:chExt cx="12483319" cy="7045620"/>
          </a:xfrm>
        </p:grpSpPr>
        <p:pic>
          <p:nvPicPr>
            <p:cNvPr id="13" name="Picture 12" descr="A picture containing text, bottle, beer, alcohol&#10;&#10;Description automatically generated">
              <a:extLst>
                <a:ext uri="{FF2B5EF4-FFF2-40B4-BE49-F238E27FC236}">
                  <a16:creationId xmlns:a16="http://schemas.microsoft.com/office/drawing/2014/main" id="{78CF8925-FC2E-8B48-B9B9-C6D4965CA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5416"/>
              <a:ext cx="12483319" cy="7045620"/>
            </a:xfrm>
            <a:prstGeom prst="rect">
              <a:avLst/>
            </a:prstGeom>
          </p:spPr>
        </p:pic>
        <p:sp>
          <p:nvSpPr>
            <p:cNvPr id="5" name="Title 2">
              <a:extLst>
                <a:ext uri="{FF2B5EF4-FFF2-40B4-BE49-F238E27FC236}">
                  <a16:creationId xmlns:a16="http://schemas.microsoft.com/office/drawing/2014/main" id="{02B324B6-8371-4D4A-AE34-136EC1CD3CEB}"/>
                </a:ext>
              </a:extLst>
            </p:cNvPr>
            <p:cNvSpPr txBox="1">
              <a:spLocks/>
            </p:cNvSpPr>
            <p:nvPr/>
          </p:nvSpPr>
          <p:spPr>
            <a:xfrm>
              <a:off x="212071" y="4656382"/>
              <a:ext cx="7429701" cy="963015"/>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pPr algn="ctr"/>
              <a:r>
                <a:rPr lang="en-US" sz="3600" dirty="0">
                  <a:solidFill>
                    <a:schemeClr val="bg1"/>
                  </a:solidFill>
                </a:rPr>
                <a:t>If you understand how dope this is, </a:t>
              </a:r>
            </a:p>
            <a:p>
              <a:pPr algn="ctr"/>
              <a:r>
                <a:rPr lang="en-US" sz="3600" dirty="0">
                  <a:solidFill>
                    <a:schemeClr val="bg1"/>
                  </a:solidFill>
                </a:rPr>
                <a:t>this campaign is for you.</a:t>
              </a:r>
              <a:endParaRPr lang="en-ZA" sz="3600" dirty="0">
                <a:solidFill>
                  <a:schemeClr val="bg1"/>
                </a:solidFill>
              </a:endParaRPr>
            </a:p>
          </p:txBody>
        </p:sp>
      </p:grpSp>
      <p:pic>
        <p:nvPicPr>
          <p:cNvPr id="7" name="Picture 6" descr="A picture containing person&#10;&#10;Description automatically generated">
            <a:extLst>
              <a:ext uri="{FF2B5EF4-FFF2-40B4-BE49-F238E27FC236}">
                <a16:creationId xmlns:a16="http://schemas.microsoft.com/office/drawing/2014/main" id="{5F09C766-8B4C-F747-B9ED-ACB1409B99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750" b="97188" l="1250" r="96563">
                        <a14:foregroundMark x1="38750" y1="8438" x2="56250" y2="8125"/>
                        <a14:foregroundMark x1="57500" y1="91563" x2="30938" y2="86250"/>
                        <a14:foregroundMark x1="86875" y1="86563" x2="67500" y2="95000"/>
                        <a14:foregroundMark x1="6875" y1="67813" x2="1250" y2="64063"/>
                        <a14:foregroundMark x1="96563" y1="62813" x2="96563" y2="62813"/>
                        <a14:foregroundMark x1="33125" y1="97188" x2="22188" y2="97188"/>
                        <a14:foregroundMark x1="47500" y1="3750" x2="47500" y2="3750"/>
                      </a14:backgroundRemoval>
                    </a14:imgEffect>
                  </a14:imgLayer>
                </a14:imgProps>
              </a:ext>
              <a:ext uri="{28A0092B-C50C-407E-A947-70E740481C1C}">
                <a14:useLocalDpi xmlns:a14="http://schemas.microsoft.com/office/drawing/2010/main" val="0"/>
              </a:ext>
            </a:extLst>
          </a:blip>
          <a:stretch>
            <a:fillRect/>
          </a:stretch>
        </p:blipFill>
        <p:spPr>
          <a:xfrm>
            <a:off x="1999353" y="225997"/>
            <a:ext cx="4411991" cy="4411991"/>
          </a:xfrm>
          <a:prstGeom prst="rect">
            <a:avLst/>
          </a:prstGeom>
        </p:spPr>
      </p:pic>
    </p:spTree>
    <p:extLst>
      <p:ext uri="{BB962C8B-B14F-4D97-AF65-F5344CB8AC3E}">
        <p14:creationId xmlns:p14="http://schemas.microsoft.com/office/powerpoint/2010/main" val="5299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02B324B6-8371-4D4A-AE34-136EC1CD3CEB}"/>
              </a:ext>
            </a:extLst>
          </p:cNvPr>
          <p:cNvSpPr txBox="1">
            <a:spLocks/>
          </p:cNvSpPr>
          <p:nvPr/>
        </p:nvSpPr>
        <p:spPr>
          <a:xfrm>
            <a:off x="376030" y="3179142"/>
            <a:ext cx="5368925" cy="806450"/>
          </a:xfrm>
          <a:prstGeom prst="rect">
            <a:avLst/>
          </a:prstGeom>
        </p:spPr>
        <p:txBody>
          <a:bodyPr vert="horz" lIns="0" tIns="0" rIns="0" bIns="0" rtlCol="0" anchor="t"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r>
              <a:rPr lang="en-US" sz="5400" dirty="0">
                <a:solidFill>
                  <a:schemeClr val="bg1"/>
                </a:solidFill>
                <a:latin typeface="+mj-lt"/>
              </a:rPr>
              <a:t>THANK YOU</a:t>
            </a:r>
            <a:endParaRPr lang="en-ZA" sz="5400" dirty="0">
              <a:solidFill>
                <a:schemeClr val="bg1"/>
              </a:solidFill>
              <a:latin typeface="+mj-lt"/>
            </a:endParaRPr>
          </a:p>
        </p:txBody>
      </p:sp>
      <p:pic>
        <p:nvPicPr>
          <p:cNvPr id="4" name="Picture 3" descr="A picture containing text, bottle, beer, alcohol&#10;&#10;Description automatically generated">
            <a:extLst>
              <a:ext uri="{FF2B5EF4-FFF2-40B4-BE49-F238E27FC236}">
                <a16:creationId xmlns:a16="http://schemas.microsoft.com/office/drawing/2014/main" id="{17C4A654-EEB7-6A43-BE08-0EBF80C266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810"/>
            <a:ext cx="12483319" cy="7045620"/>
          </a:xfrm>
          <a:prstGeom prst="rect">
            <a:avLst/>
          </a:prstGeom>
        </p:spPr>
      </p:pic>
      <p:sp>
        <p:nvSpPr>
          <p:cNvPr id="6" name="Title 2">
            <a:extLst>
              <a:ext uri="{FF2B5EF4-FFF2-40B4-BE49-F238E27FC236}">
                <a16:creationId xmlns:a16="http://schemas.microsoft.com/office/drawing/2014/main" id="{B68CA368-ED3A-E742-9BB1-3D2A4F67999B}"/>
              </a:ext>
            </a:extLst>
          </p:cNvPr>
          <p:cNvSpPr txBox="1">
            <a:spLocks/>
          </p:cNvSpPr>
          <p:nvPr/>
        </p:nvSpPr>
        <p:spPr>
          <a:xfrm>
            <a:off x="454474" y="2947492"/>
            <a:ext cx="6909009" cy="963015"/>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pPr algn="ctr"/>
            <a:r>
              <a:rPr lang="en-US" sz="3600" dirty="0">
                <a:solidFill>
                  <a:schemeClr val="bg1"/>
                </a:solidFill>
              </a:rPr>
              <a:t>Thank You!</a:t>
            </a:r>
            <a:endParaRPr lang="en-ZA" sz="3600" dirty="0">
              <a:solidFill>
                <a:schemeClr val="bg1"/>
              </a:solidFill>
            </a:endParaRPr>
          </a:p>
        </p:txBody>
      </p:sp>
    </p:spTree>
    <p:extLst>
      <p:ext uri="{BB962C8B-B14F-4D97-AF65-F5344CB8AC3E}">
        <p14:creationId xmlns:p14="http://schemas.microsoft.com/office/powerpoint/2010/main" val="373571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2093843" cy="646331"/>
          </a:xfrm>
          <a:prstGeom prst="rect">
            <a:avLst/>
          </a:prstGeom>
          <a:noFill/>
        </p:spPr>
        <p:txBody>
          <a:bodyPr wrap="none" rtlCol="0">
            <a:spAutoFit/>
          </a:bodyPr>
          <a:lstStyle/>
          <a:p>
            <a:r>
              <a:rPr lang="en-ZA" sz="3600" b="1" dirty="0">
                <a:solidFill>
                  <a:schemeClr val="bg1"/>
                </a:solidFill>
                <a:latin typeface="+mj-lt"/>
              </a:rPr>
              <a:t>Rationale</a:t>
            </a:r>
          </a:p>
        </p:txBody>
      </p:sp>
      <p:sp>
        <p:nvSpPr>
          <p:cNvPr id="2" name="TextBox 1">
            <a:extLst>
              <a:ext uri="{FF2B5EF4-FFF2-40B4-BE49-F238E27FC236}">
                <a16:creationId xmlns:a16="http://schemas.microsoft.com/office/drawing/2014/main" id="{29D47F89-5CB5-9640-852C-B8F04CBA0F2D}"/>
              </a:ext>
            </a:extLst>
          </p:cNvPr>
          <p:cNvSpPr txBox="1"/>
          <p:nvPr/>
        </p:nvSpPr>
        <p:spPr>
          <a:xfrm>
            <a:off x="606396" y="2305615"/>
            <a:ext cx="10979208" cy="2677656"/>
          </a:xfrm>
          <a:prstGeom prst="rect">
            <a:avLst/>
          </a:prstGeom>
          <a:noFill/>
        </p:spPr>
        <p:txBody>
          <a:bodyPr wrap="square" rtlCol="0">
            <a:spAutoFit/>
          </a:bodyPr>
          <a:lstStyle/>
          <a:p>
            <a:pPr algn="ctr"/>
            <a:r>
              <a:rPr lang="en-US" sz="2400" dirty="0"/>
              <a:t>But who says you must be young? </a:t>
            </a:r>
          </a:p>
          <a:p>
            <a:pPr algn="ctr"/>
            <a:r>
              <a:rPr lang="en-US" sz="2400" dirty="0"/>
              <a:t>Or even cool to fit in?</a:t>
            </a:r>
          </a:p>
          <a:p>
            <a:pPr algn="ctr"/>
            <a:endParaRPr lang="en-US" sz="2400" dirty="0"/>
          </a:p>
          <a:p>
            <a:pPr algn="ctr"/>
            <a:r>
              <a:rPr lang="en-US" sz="2400" dirty="0"/>
              <a:t>You have matured past the “</a:t>
            </a:r>
            <a:r>
              <a:rPr lang="en-US" sz="2400" i="1" dirty="0"/>
              <a:t>being cool” </a:t>
            </a:r>
            <a:r>
              <a:rPr lang="en-US" sz="2400" dirty="0"/>
              <a:t>stage. </a:t>
            </a:r>
            <a:endParaRPr lang="en-ZA" sz="2400" dirty="0"/>
          </a:p>
          <a:p>
            <a:pPr algn="ctr"/>
            <a:r>
              <a:rPr lang="en-US" sz="2400" dirty="0"/>
              <a:t>Now, you have grown into yourself. </a:t>
            </a:r>
          </a:p>
          <a:p>
            <a:pPr algn="ctr"/>
            <a:endParaRPr lang="en-US" sz="2400" dirty="0"/>
          </a:p>
          <a:p>
            <a:pPr algn="ctr"/>
            <a:r>
              <a:rPr lang="en-US" sz="2400" dirty="0"/>
              <a:t>You know yourself. </a:t>
            </a:r>
            <a:endParaRPr lang="en-ZA" sz="2400" dirty="0"/>
          </a:p>
        </p:txBody>
      </p:sp>
    </p:spTree>
    <p:extLst>
      <p:ext uri="{BB962C8B-B14F-4D97-AF65-F5344CB8AC3E}">
        <p14:creationId xmlns:p14="http://schemas.microsoft.com/office/powerpoint/2010/main" val="41923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2093843" cy="646331"/>
          </a:xfrm>
          <a:prstGeom prst="rect">
            <a:avLst/>
          </a:prstGeom>
          <a:noFill/>
        </p:spPr>
        <p:txBody>
          <a:bodyPr wrap="none" rtlCol="0">
            <a:spAutoFit/>
          </a:bodyPr>
          <a:lstStyle/>
          <a:p>
            <a:r>
              <a:rPr lang="en-ZA" sz="3600" b="1" dirty="0">
                <a:solidFill>
                  <a:schemeClr val="bg1"/>
                </a:solidFill>
                <a:latin typeface="+mj-lt"/>
              </a:rPr>
              <a:t>Rationale</a:t>
            </a:r>
          </a:p>
        </p:txBody>
      </p:sp>
      <p:sp>
        <p:nvSpPr>
          <p:cNvPr id="2" name="TextBox 1">
            <a:extLst>
              <a:ext uri="{FF2B5EF4-FFF2-40B4-BE49-F238E27FC236}">
                <a16:creationId xmlns:a16="http://schemas.microsoft.com/office/drawing/2014/main" id="{29D47F89-5CB5-9640-852C-B8F04CBA0F2D}"/>
              </a:ext>
            </a:extLst>
          </p:cNvPr>
          <p:cNvSpPr txBox="1"/>
          <p:nvPr/>
        </p:nvSpPr>
        <p:spPr>
          <a:xfrm>
            <a:off x="1514377" y="3013501"/>
            <a:ext cx="9163246" cy="830997"/>
          </a:xfrm>
          <a:prstGeom prst="rect">
            <a:avLst/>
          </a:prstGeom>
          <a:noFill/>
        </p:spPr>
        <p:txBody>
          <a:bodyPr wrap="square" rtlCol="0">
            <a:spAutoFit/>
          </a:bodyPr>
          <a:lstStyle/>
          <a:p>
            <a:pPr algn="ctr"/>
            <a:r>
              <a:rPr lang="en-US" sz="2400" dirty="0"/>
              <a:t>Now you’re firmly you, secure in the experiences that you’ve accumulated, to make you…you. That’s still cool.</a:t>
            </a:r>
          </a:p>
        </p:txBody>
      </p:sp>
    </p:spTree>
    <p:extLst>
      <p:ext uri="{BB962C8B-B14F-4D97-AF65-F5344CB8AC3E}">
        <p14:creationId xmlns:p14="http://schemas.microsoft.com/office/powerpoint/2010/main" val="29259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2093843" cy="646331"/>
          </a:xfrm>
          <a:prstGeom prst="rect">
            <a:avLst/>
          </a:prstGeom>
          <a:noFill/>
        </p:spPr>
        <p:txBody>
          <a:bodyPr wrap="none" rtlCol="0">
            <a:spAutoFit/>
          </a:bodyPr>
          <a:lstStyle/>
          <a:p>
            <a:r>
              <a:rPr lang="en-ZA" sz="3600" b="1" dirty="0">
                <a:solidFill>
                  <a:schemeClr val="bg1"/>
                </a:solidFill>
                <a:latin typeface="+mj-lt"/>
              </a:rPr>
              <a:t>Rationale</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828835"/>
            <a:ext cx="9699055" cy="1200329"/>
          </a:xfrm>
          <a:prstGeom prst="rect">
            <a:avLst/>
          </a:prstGeom>
          <a:noFill/>
        </p:spPr>
        <p:txBody>
          <a:bodyPr wrap="square" rtlCol="0">
            <a:spAutoFit/>
          </a:bodyPr>
          <a:lstStyle/>
          <a:p>
            <a:pPr algn="ctr"/>
            <a:r>
              <a:rPr lang="en-US" sz="2400" dirty="0"/>
              <a:t>Let’s talk about the progression of life. </a:t>
            </a:r>
          </a:p>
          <a:p>
            <a:pPr algn="ctr"/>
            <a:r>
              <a:rPr lang="en-US" sz="2400" dirty="0"/>
              <a:t>What was cool then, may not be cool now. </a:t>
            </a:r>
          </a:p>
          <a:p>
            <a:pPr algn="ctr"/>
            <a:r>
              <a:rPr lang="en-US" sz="2400" dirty="0"/>
              <a:t>But if you were there then, those things will still be cool to you. </a:t>
            </a:r>
          </a:p>
        </p:txBody>
      </p:sp>
    </p:spTree>
    <p:extLst>
      <p:ext uri="{BB962C8B-B14F-4D97-AF65-F5344CB8AC3E}">
        <p14:creationId xmlns:p14="http://schemas.microsoft.com/office/powerpoint/2010/main" val="292895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2093843" cy="646331"/>
          </a:xfrm>
          <a:prstGeom prst="rect">
            <a:avLst/>
          </a:prstGeom>
          <a:noFill/>
        </p:spPr>
        <p:txBody>
          <a:bodyPr wrap="none" rtlCol="0">
            <a:spAutoFit/>
          </a:bodyPr>
          <a:lstStyle/>
          <a:p>
            <a:r>
              <a:rPr lang="en-ZA" sz="3600" b="1" dirty="0">
                <a:solidFill>
                  <a:schemeClr val="bg1"/>
                </a:solidFill>
                <a:latin typeface="+mj-lt"/>
              </a:rPr>
              <a:t>Rationale</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644170"/>
            <a:ext cx="9699055" cy="1569660"/>
          </a:xfrm>
          <a:prstGeom prst="rect">
            <a:avLst/>
          </a:prstGeom>
          <a:noFill/>
        </p:spPr>
        <p:txBody>
          <a:bodyPr wrap="square" rtlCol="0">
            <a:spAutoFit/>
          </a:bodyPr>
          <a:lstStyle/>
          <a:p>
            <a:pPr algn="ctr"/>
            <a:r>
              <a:rPr lang="en-US" sz="2400" dirty="0"/>
              <a:t>Hansa was there.</a:t>
            </a:r>
          </a:p>
          <a:p>
            <a:pPr algn="ctr"/>
            <a:r>
              <a:rPr lang="en-US" sz="2400" dirty="0"/>
              <a:t>And Hansa is still here. </a:t>
            </a:r>
          </a:p>
          <a:p>
            <a:pPr algn="ctr"/>
            <a:r>
              <a:rPr lang="en-US" sz="2400" dirty="0"/>
              <a:t>Relevant then. </a:t>
            </a:r>
          </a:p>
          <a:p>
            <a:pPr algn="ctr"/>
            <a:r>
              <a:rPr lang="en-US" sz="2400" dirty="0"/>
              <a:t>And certainly, relevant now. </a:t>
            </a:r>
          </a:p>
        </p:txBody>
      </p:sp>
    </p:spTree>
    <p:extLst>
      <p:ext uri="{BB962C8B-B14F-4D97-AF65-F5344CB8AC3E}">
        <p14:creationId xmlns:p14="http://schemas.microsoft.com/office/powerpoint/2010/main" val="202173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FAE61-3A29-A04D-885E-4AC383DC594B}"/>
              </a:ext>
            </a:extLst>
          </p:cNvPr>
          <p:cNvSpPr txBox="1"/>
          <p:nvPr/>
        </p:nvSpPr>
        <p:spPr>
          <a:xfrm>
            <a:off x="966063" y="372880"/>
            <a:ext cx="2093843" cy="646331"/>
          </a:xfrm>
          <a:prstGeom prst="rect">
            <a:avLst/>
          </a:prstGeom>
          <a:noFill/>
        </p:spPr>
        <p:txBody>
          <a:bodyPr wrap="none" rtlCol="0">
            <a:spAutoFit/>
          </a:bodyPr>
          <a:lstStyle/>
          <a:p>
            <a:r>
              <a:rPr lang="en-ZA" sz="3600" b="1" dirty="0">
                <a:solidFill>
                  <a:schemeClr val="bg1"/>
                </a:solidFill>
                <a:latin typeface="+mj-lt"/>
              </a:rPr>
              <a:t>Rationale</a:t>
            </a:r>
          </a:p>
        </p:txBody>
      </p:sp>
      <p:sp>
        <p:nvSpPr>
          <p:cNvPr id="2" name="TextBox 1">
            <a:extLst>
              <a:ext uri="{FF2B5EF4-FFF2-40B4-BE49-F238E27FC236}">
                <a16:creationId xmlns:a16="http://schemas.microsoft.com/office/drawing/2014/main" id="{29D47F89-5CB5-9640-852C-B8F04CBA0F2D}"/>
              </a:ext>
            </a:extLst>
          </p:cNvPr>
          <p:cNvSpPr txBox="1"/>
          <p:nvPr/>
        </p:nvSpPr>
        <p:spPr>
          <a:xfrm>
            <a:off x="1246472" y="2090172"/>
            <a:ext cx="9699055" cy="2677656"/>
          </a:xfrm>
          <a:prstGeom prst="rect">
            <a:avLst/>
          </a:prstGeom>
          <a:noFill/>
        </p:spPr>
        <p:txBody>
          <a:bodyPr wrap="square" rtlCol="0">
            <a:spAutoFit/>
          </a:bodyPr>
          <a:lstStyle/>
          <a:p>
            <a:pPr algn="ctr"/>
            <a:r>
              <a:rPr lang="en-US" sz="2400" dirty="0"/>
              <a:t>Not trying to be cool, nor to attract the </a:t>
            </a:r>
            <a:r>
              <a:rPr lang="en-US" sz="2400" i="1" dirty="0"/>
              <a:t>cool.</a:t>
            </a:r>
            <a:r>
              <a:rPr lang="en-US" sz="2400" dirty="0"/>
              <a:t> </a:t>
            </a:r>
          </a:p>
          <a:p>
            <a:pPr algn="ctr"/>
            <a:r>
              <a:rPr lang="en-US" sz="2400" dirty="0"/>
              <a:t>It’s mature enough to say, </a:t>
            </a:r>
          </a:p>
          <a:p>
            <a:pPr algn="ctr"/>
            <a:r>
              <a:rPr lang="en-US" sz="2400" dirty="0"/>
              <a:t>“if you are still trying to impress everyone, </a:t>
            </a:r>
          </a:p>
          <a:p>
            <a:pPr algn="ctr"/>
            <a:r>
              <a:rPr lang="en-US" sz="2400" dirty="0"/>
              <a:t>I’m not your cup of tea.” </a:t>
            </a:r>
          </a:p>
          <a:p>
            <a:pPr algn="ctr"/>
            <a:r>
              <a:rPr lang="en-US" sz="2400" dirty="0"/>
              <a:t>Or in this case, your pint of beer. </a:t>
            </a:r>
            <a:endParaRPr lang="en-ZA" sz="2400" dirty="0"/>
          </a:p>
          <a:p>
            <a:pPr algn="ctr"/>
            <a:r>
              <a:rPr lang="en-US" sz="2400" dirty="0"/>
              <a:t> </a:t>
            </a:r>
            <a:endParaRPr lang="en-ZA" sz="2400" dirty="0"/>
          </a:p>
          <a:p>
            <a:pPr algn="ctr"/>
            <a:r>
              <a:rPr lang="en-US" sz="2400" dirty="0"/>
              <a:t>When everything aligns…</a:t>
            </a:r>
          </a:p>
        </p:txBody>
      </p:sp>
    </p:spTree>
    <p:extLst>
      <p:ext uri="{BB962C8B-B14F-4D97-AF65-F5344CB8AC3E}">
        <p14:creationId xmlns:p14="http://schemas.microsoft.com/office/powerpoint/2010/main" val="144679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02B324B6-8371-4D4A-AE34-136EC1CD3CEB}"/>
              </a:ext>
            </a:extLst>
          </p:cNvPr>
          <p:cNvSpPr txBox="1">
            <a:spLocks/>
          </p:cNvSpPr>
          <p:nvPr/>
        </p:nvSpPr>
        <p:spPr>
          <a:xfrm>
            <a:off x="3133003" y="3751028"/>
            <a:ext cx="5925993" cy="1612900"/>
          </a:xfrm>
          <a:prstGeom prst="rect">
            <a:avLst/>
          </a:prstGeom>
        </p:spPr>
        <p:txBody>
          <a:bodyPr vert="horz" lIns="0" tIns="0" rIns="0" bIns="0" rtlCol="0" anchor="ctr" anchorCtr="0">
            <a:noAutofit/>
          </a:bodyPr>
          <a:lstStyle>
            <a:lvl1pPr algn="l" defTabSz="914354" rtl="0" eaLnBrk="1" latinLnBrk="0" hangingPunct="1">
              <a:lnSpc>
                <a:spcPct val="80000"/>
              </a:lnSpc>
              <a:spcBef>
                <a:spcPct val="0"/>
              </a:spcBef>
              <a:buNone/>
              <a:defRPr sz="3733" b="1" kern="1200">
                <a:solidFill>
                  <a:schemeClr val="tx2"/>
                </a:solidFill>
                <a:latin typeface="Franklin Gothic Medium" charset="0"/>
                <a:ea typeface="Franklin Gothic Medium" charset="0"/>
                <a:cs typeface="Franklin Gothic Medium" charset="0"/>
              </a:defRPr>
            </a:lvl1pPr>
          </a:lstStyle>
          <a:p>
            <a:pPr algn="ctr"/>
            <a:r>
              <a:rPr lang="en-US" sz="7200" dirty="0">
                <a:solidFill>
                  <a:schemeClr val="bg1"/>
                </a:solidFill>
                <a:ea typeface="Helvetica Neue" panose="02000503000000020004" pitchFamily="2" charset="0"/>
                <a:cs typeface="Helvetica Neue" panose="02000503000000020004" pitchFamily="2" charset="0"/>
              </a:rPr>
              <a:t>BIG IDEA</a:t>
            </a:r>
          </a:p>
        </p:txBody>
      </p:sp>
    </p:spTree>
    <p:extLst>
      <p:ext uri="{BB962C8B-B14F-4D97-AF65-F5344CB8AC3E}">
        <p14:creationId xmlns:p14="http://schemas.microsoft.com/office/powerpoint/2010/main" val="130072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91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6onBbrDVSwyDn3iymXf8R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ABIinBev_4x3_v1">
  <a:themeElements>
    <a:clrScheme name="ABI">
      <a:dk1>
        <a:sysClr val="windowText" lastClr="000000"/>
      </a:dk1>
      <a:lt1>
        <a:sysClr val="window" lastClr="FFFFFF"/>
      </a:lt1>
      <a:dk2>
        <a:srgbClr val="C00000"/>
      </a:dk2>
      <a:lt2>
        <a:srgbClr val="45120F"/>
      </a:lt2>
      <a:accent1>
        <a:srgbClr val="F39C1F"/>
      </a:accent1>
      <a:accent2>
        <a:srgbClr val="DA5926"/>
      </a:accent2>
      <a:accent3>
        <a:srgbClr val="C33827"/>
      </a:accent3>
      <a:accent4>
        <a:srgbClr val="89231A"/>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ce Metrix">
    <a:dk1>
      <a:srgbClr val="000000"/>
    </a:dk1>
    <a:lt1>
      <a:srgbClr val="FFFFFF"/>
    </a:lt1>
    <a:dk2>
      <a:srgbClr val="5F6062"/>
    </a:dk2>
    <a:lt2>
      <a:srgbClr val="DDDEDC"/>
    </a:lt2>
    <a:accent1>
      <a:srgbClr val="E73923"/>
    </a:accent1>
    <a:accent2>
      <a:srgbClr val="FBA349"/>
    </a:accent2>
    <a:accent3>
      <a:srgbClr val="8FB5F3"/>
    </a:accent3>
    <a:accent4>
      <a:srgbClr val="483E5A"/>
    </a:accent4>
    <a:accent5>
      <a:srgbClr val="715369"/>
    </a:accent5>
    <a:accent6>
      <a:srgbClr val="B2D988"/>
    </a:accent6>
    <a:hlink>
      <a:srgbClr val="FBAD52"/>
    </a:hlink>
    <a:folHlink>
      <a:srgbClr val="CFE3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A7652BB35B9D43AE2FAB4108B2CD15" ma:contentTypeVersion="13" ma:contentTypeDescription="Create a new document." ma:contentTypeScope="" ma:versionID="ecc5a1785d0adda7201717deddd7f60a">
  <xsd:schema xmlns:xsd="http://www.w3.org/2001/XMLSchema" xmlns:xs="http://www.w3.org/2001/XMLSchema" xmlns:p="http://schemas.microsoft.com/office/2006/metadata/properties" xmlns:ns3="136472c3-8d1c-477a-8d9e-41d6d051796a" xmlns:ns4="90e3cab6-25b3-4b3b-a8ce-0a938e718a05" targetNamespace="http://schemas.microsoft.com/office/2006/metadata/properties" ma:root="true" ma:fieldsID="6c6d5479c6029dc7286aafacdfdd60be" ns3:_="" ns4:_="">
    <xsd:import namespace="136472c3-8d1c-477a-8d9e-41d6d051796a"/>
    <xsd:import namespace="90e3cab6-25b3-4b3b-a8ce-0a938e718a0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72c3-8d1c-477a-8d9e-41d6d05179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e3cab6-25b3-4b3b-a8ce-0a938e718a0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66ACDF-9FC8-4AD6-949F-25BDE98D89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6472c3-8d1c-477a-8d9e-41d6d051796a"/>
    <ds:schemaRef ds:uri="90e3cab6-25b3-4b3b-a8ce-0a938e718a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B24855-A500-4BD0-87F9-10979CC27D03}">
  <ds:schemaRefs>
    <ds:schemaRef ds:uri="136472c3-8d1c-477a-8d9e-41d6d051796a"/>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90e3cab6-25b3-4b3b-a8ce-0a938e718a0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C936D64-CC37-4112-B37F-5E139815F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5829</TotalTime>
  <Words>820</Words>
  <Application>Microsoft Macintosh PowerPoint</Application>
  <PresentationFormat>Widescreen</PresentationFormat>
  <Paragraphs>102</Paragraphs>
  <Slides>31</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Calibri</vt:lpstr>
      <vt:lpstr>Franklin Gothic Book</vt:lpstr>
      <vt:lpstr>Franklin Gothic Medium</vt:lpstr>
      <vt:lpstr>Helvetica Neue</vt:lpstr>
      <vt:lpstr>Verdana</vt:lpstr>
      <vt:lpstr>7_ABIinBev_4x3_v1</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ABInBev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Elouise Nieuwoudt (Folscher) - COF</dc:creator>
  <cp:lastModifiedBy>Tshepo</cp:lastModifiedBy>
  <cp:revision>345</cp:revision>
  <cp:lastPrinted>2021-06-01T08:26:18Z</cp:lastPrinted>
  <dcterms:created xsi:type="dcterms:W3CDTF">2021-05-03T13:07:07Z</dcterms:created>
  <dcterms:modified xsi:type="dcterms:W3CDTF">2024-01-03T22:49:19Z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0x01010032A7652BB35B9D43AE2FAB4108B2CD15</vt:lpwstr>
  </property>
</Properties>
</file>